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94" r:id="rId2"/>
    <p:sldId id="258" r:id="rId3"/>
    <p:sldId id="286" r:id="rId4"/>
    <p:sldId id="287" r:id="rId5"/>
    <p:sldId id="288" r:id="rId6"/>
    <p:sldId id="289" r:id="rId7"/>
    <p:sldId id="290" r:id="rId8"/>
    <p:sldId id="284" r:id="rId9"/>
    <p:sldId id="295" r:id="rId10"/>
    <p:sldId id="296" r:id="rId11"/>
    <p:sldId id="300" r:id="rId12"/>
    <p:sldId id="301" r:id="rId13"/>
    <p:sldId id="303" r:id="rId14"/>
    <p:sldId id="304" r:id="rId15"/>
    <p:sldId id="271" r:id="rId16"/>
    <p:sldId id="292" r:id="rId17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C0C0"/>
    <a:srgbClr val="FFFF99"/>
    <a:srgbClr val="5F5F5F"/>
    <a:srgbClr val="B40000"/>
    <a:srgbClr val="336699"/>
    <a:srgbClr val="292929"/>
    <a:srgbClr val="3333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Klepnutím lze upravit styly předlohy textu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Třetí úroveň</a:t>
            </a:r>
          </a:p>
          <a:p>
            <a:pPr lvl="3"/>
            <a:r>
              <a:rPr lang="sk-SK" noProof="0" smtClean="0"/>
              <a:t>Čtvrtá úroveň</a:t>
            </a:r>
          </a:p>
          <a:p>
            <a:pPr lvl="4"/>
            <a:r>
              <a:rPr lang="sk-SK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FF63A1F9-B6A9-4717-9688-FB59BFAF505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4910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1D6A5-B018-4E35-8903-9729F4D37F1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659974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234C0-1CC7-4674-AC3F-F1D2F47E067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50007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C244-9DD2-4D27-92A8-B320A892BA7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701263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6A83F-52AF-42E8-A280-99CEC890637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27437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310AF-1B29-4F0E-B0B5-516C9DEEB56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6273457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4814A-B81E-4A6E-8530-F66D1FC6D10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6906779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CC62C-F7C6-43FC-BB6F-30B4D53A389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555812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C9041-75CA-4BC4-A438-336B839FDE9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2669850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7E4DA-692B-4E10-BEA9-8FD323A0FEA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016054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D4755-57D7-45A1-9BF3-4EAA50FE334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49710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0665-3BC7-477F-A23A-6ED0B7B0CE7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8770517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styly předlohy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Třetí úroveň</a:t>
            </a:r>
          </a:p>
          <a:p>
            <a:pPr lvl="3"/>
            <a:r>
              <a:rPr lang="sk-SK" smtClean="0"/>
              <a:t>Čtvrtá úroveň</a:t>
            </a:r>
          </a:p>
          <a:p>
            <a:pPr lvl="4"/>
            <a:r>
              <a:rPr lang="sk-SK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B815B8C7-5ACC-4A88-843F-078F673F6D4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4400"/>
            </a:gs>
            <a:gs pos="50000">
              <a:srgbClr val="FF6600"/>
            </a:gs>
            <a:gs pos="100000">
              <a:srgbClr val="A944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0963" y="6342063"/>
            <a:ext cx="1704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1000" b="0" i="1">
                <a:solidFill>
                  <a:schemeClr val="bg1"/>
                </a:solidFill>
              </a:rPr>
              <a:t>PaedDr. Jozef Beňuška, PhD.</a:t>
            </a:r>
          </a:p>
          <a:p>
            <a:r>
              <a:rPr lang="en-US" sz="1000" b="0" i="1">
                <a:solidFill>
                  <a:schemeClr val="bg1"/>
                </a:solidFill>
              </a:rPr>
              <a:t> j</a:t>
            </a:r>
            <a:r>
              <a:rPr lang="sk-SK" sz="1000" b="0" i="1">
                <a:solidFill>
                  <a:schemeClr val="bg1"/>
                </a:solidFill>
              </a:rPr>
              <a:t>benuska</a:t>
            </a:r>
            <a:r>
              <a:rPr lang="en-US" sz="1000" b="0" i="1">
                <a:solidFill>
                  <a:schemeClr val="bg1"/>
                </a:solidFill>
              </a:rPr>
              <a:t>@nextra.sk</a:t>
            </a:r>
            <a:endParaRPr lang="sk-SK" sz="2400" b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255713" y="2470150"/>
            <a:ext cx="6900862" cy="216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k-SK" sz="3500">
                <a:solidFill>
                  <a:schemeClr val="bg1"/>
                </a:solidFill>
              </a:rPr>
              <a:t>MAGNETICKÉ POLE</a:t>
            </a:r>
          </a:p>
          <a:p>
            <a:pPr algn="ctr"/>
            <a:r>
              <a:rPr lang="sk-SK" sz="3500">
                <a:solidFill>
                  <a:schemeClr val="bg1"/>
                </a:solidFill>
              </a:rPr>
              <a:t> PERMANENTNÉHO MAGNETU</a:t>
            </a:r>
          </a:p>
          <a:p>
            <a:pPr algn="ctr"/>
            <a:r>
              <a:rPr lang="sk-SK" sz="3300" b="0">
                <a:solidFill>
                  <a:schemeClr val="bg1"/>
                </a:solidFill>
              </a:rPr>
              <a:t>alebo</a:t>
            </a:r>
          </a:p>
          <a:p>
            <a:pPr algn="ctr"/>
            <a:r>
              <a:rPr lang="sk-SK" sz="3300" b="0">
                <a:solidFill>
                  <a:schemeClr val="bg1"/>
                </a:solidFill>
              </a:rPr>
              <a:t>O zvláštnych vlastnostiach telies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9388" y="179388"/>
            <a:ext cx="87201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200" b="0"/>
              <a:t>Magnetické pole permanentného (trvalého) magnetu</a:t>
            </a:r>
            <a:endParaRPr lang="sk-SK" sz="3200"/>
          </a:p>
        </p:txBody>
      </p:sp>
      <p:sp useBgFill="1">
        <p:nvSpPr>
          <p:cNvPr id="58371" name="Rectangle 3"/>
          <p:cNvSpPr>
            <a:spLocks noChangeArrowheads="1"/>
          </p:cNvSpPr>
          <p:nvPr/>
        </p:nvSpPr>
        <p:spPr bwMode="auto">
          <a:xfrm>
            <a:off x="101600" y="5718175"/>
            <a:ext cx="8532813" cy="10382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800" rIns="92075" bIns="46800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Myslené  čiary,  ktoré  prechádzajú  reťazcami  pilín,</a:t>
            </a:r>
          </a:p>
          <a:p>
            <a:r>
              <a:rPr lang="sk-SK" sz="3100" b="0"/>
              <a:t>nazývame</a:t>
            </a:r>
            <a:r>
              <a:rPr lang="sk-SK" sz="3100" b="0" i="1">
                <a:solidFill>
                  <a:srgbClr val="FF0000"/>
                </a:solidFill>
              </a:rPr>
              <a:t> magnetické indukčné čiary</a:t>
            </a:r>
            <a:r>
              <a:rPr lang="sk-SK" sz="3100" b="0"/>
              <a:t>.</a:t>
            </a:r>
            <a:endParaRPr lang="sk-SK" sz="3100"/>
          </a:p>
        </p:txBody>
      </p:sp>
      <p:grpSp>
        <p:nvGrpSpPr>
          <p:cNvPr id="58372" name="Group 4"/>
          <p:cNvGrpSpPr>
            <a:grpSpLocks/>
          </p:cNvGrpSpPr>
          <p:nvPr/>
        </p:nvGrpSpPr>
        <p:grpSpPr bwMode="auto">
          <a:xfrm>
            <a:off x="2027238" y="1119188"/>
            <a:ext cx="4960937" cy="4335462"/>
            <a:chOff x="1277" y="705"/>
            <a:chExt cx="3125" cy="2731"/>
          </a:xfrm>
        </p:grpSpPr>
        <p:sp>
          <p:nvSpPr>
            <p:cNvPr id="12352" name="Rectangle 5"/>
            <p:cNvSpPr>
              <a:spLocks noChangeArrowheads="1"/>
            </p:cNvSpPr>
            <p:nvPr/>
          </p:nvSpPr>
          <p:spPr bwMode="auto">
            <a:xfrm>
              <a:off x="1277" y="705"/>
              <a:ext cx="3125" cy="2731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19050">
              <a:solidFill>
                <a:srgbClr val="333333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graphicFrame>
          <p:nvGraphicFramePr>
            <p:cNvPr id="12353" name="Object 6"/>
            <p:cNvGraphicFramePr>
              <a:graphicFrameLocks noChangeAspect="1"/>
            </p:cNvGraphicFramePr>
            <p:nvPr/>
          </p:nvGraphicFramePr>
          <p:xfrm>
            <a:off x="1284" y="715"/>
            <a:ext cx="3107" cy="2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4" name="Photo Editor Photo" r:id="rId3" imgW="1295238" imgH="1333333" progId="MSPhotoEd.3">
                    <p:embed/>
                  </p:oleObj>
                </mc:Choice>
                <mc:Fallback>
                  <p:oleObj name="Photo Editor Photo" r:id="rId3" imgW="1295238" imgH="1333333" progId="MSPhotoEd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4" y="715"/>
                          <a:ext cx="3107" cy="2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8375" name="Group 7"/>
          <p:cNvGrpSpPr>
            <a:grpSpLocks/>
          </p:cNvGrpSpPr>
          <p:nvPr/>
        </p:nvGrpSpPr>
        <p:grpSpPr bwMode="auto">
          <a:xfrm>
            <a:off x="2058988" y="892175"/>
            <a:ext cx="4887912" cy="4797425"/>
            <a:chOff x="1297" y="562"/>
            <a:chExt cx="3079" cy="3022"/>
          </a:xfrm>
        </p:grpSpPr>
        <p:grpSp>
          <p:nvGrpSpPr>
            <p:cNvPr id="12318" name="Group 8"/>
            <p:cNvGrpSpPr>
              <a:grpSpLocks/>
            </p:cNvGrpSpPr>
            <p:nvPr/>
          </p:nvGrpSpPr>
          <p:grpSpPr bwMode="auto">
            <a:xfrm>
              <a:off x="1297" y="2098"/>
              <a:ext cx="3075" cy="1486"/>
              <a:chOff x="1297" y="2098"/>
              <a:chExt cx="3075" cy="1486"/>
            </a:xfrm>
          </p:grpSpPr>
          <p:sp>
            <p:nvSpPr>
              <p:cNvPr id="12335" name="Arc 9"/>
              <p:cNvSpPr>
                <a:spLocks noChangeAspect="1"/>
              </p:cNvSpPr>
              <p:nvPr/>
            </p:nvSpPr>
            <p:spPr bwMode="auto">
              <a:xfrm rot="16200000" flipH="1">
                <a:off x="2636" y="1816"/>
                <a:ext cx="384" cy="1145"/>
              </a:xfrm>
              <a:custGeom>
                <a:avLst/>
                <a:gdLst>
                  <a:gd name="T0" fmla="*/ 8 w 22032"/>
                  <a:gd name="T1" fmla="*/ 0 h 43200"/>
                  <a:gd name="T2" fmla="*/ 0 w 22032"/>
                  <a:gd name="T3" fmla="*/ 1145 h 43200"/>
                  <a:gd name="T4" fmla="*/ 8 w 22032"/>
                  <a:gd name="T5" fmla="*/ 573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200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200"/>
                      <a:pt x="143" y="43198"/>
                      <a:pt x="0" y="43195"/>
                    </a:cubicBezTo>
                    <a:lnTo>
                      <a:pt x="432" y="21600"/>
                    </a:lnTo>
                    <a:lnTo>
                      <a:pt x="432" y="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36" name="Arc 10"/>
              <p:cNvSpPr>
                <a:spLocks noChangeAspect="1"/>
              </p:cNvSpPr>
              <p:nvPr/>
            </p:nvSpPr>
            <p:spPr bwMode="auto">
              <a:xfrm rot="16200000" flipH="1">
                <a:off x="2697" y="1813"/>
                <a:ext cx="270" cy="1037"/>
              </a:xfrm>
              <a:custGeom>
                <a:avLst/>
                <a:gdLst>
                  <a:gd name="T0" fmla="*/ 5 w 22032"/>
                  <a:gd name="T1" fmla="*/ 0 h 43200"/>
                  <a:gd name="T2" fmla="*/ 0 w 22032"/>
                  <a:gd name="T3" fmla="*/ 1037 h 43200"/>
                  <a:gd name="T4" fmla="*/ 5 w 22032"/>
                  <a:gd name="T5" fmla="*/ 51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200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200"/>
                      <a:pt x="143" y="43198"/>
                      <a:pt x="0" y="43195"/>
                    </a:cubicBezTo>
                    <a:lnTo>
                      <a:pt x="432" y="21600"/>
                    </a:lnTo>
                    <a:lnTo>
                      <a:pt x="432" y="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37" name="Arc 11"/>
              <p:cNvSpPr>
                <a:spLocks noChangeAspect="1"/>
              </p:cNvSpPr>
              <p:nvPr/>
            </p:nvSpPr>
            <p:spPr bwMode="auto">
              <a:xfrm rot="16200000" flipH="1">
                <a:off x="2352" y="1834"/>
                <a:ext cx="968" cy="1676"/>
              </a:xfrm>
              <a:custGeom>
                <a:avLst/>
                <a:gdLst>
                  <a:gd name="T0" fmla="*/ 9 w 29515"/>
                  <a:gd name="T1" fmla="*/ 54 h 43200"/>
                  <a:gd name="T2" fmla="*/ 0 w 29515"/>
                  <a:gd name="T3" fmla="*/ 1618 h 43200"/>
                  <a:gd name="T4" fmla="*/ 260 w 29515"/>
                  <a:gd name="T5" fmla="*/ 838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515" h="43200" fill="none" extrusionOk="0">
                    <a:moveTo>
                      <a:pt x="272" y="1397"/>
                    </a:moveTo>
                    <a:cubicBezTo>
                      <a:pt x="2714" y="473"/>
                      <a:pt x="5303" y="-1"/>
                      <a:pt x="7915" y="0"/>
                    </a:cubicBezTo>
                    <a:cubicBezTo>
                      <a:pt x="19844" y="0"/>
                      <a:pt x="29515" y="9670"/>
                      <a:pt x="29515" y="21600"/>
                    </a:cubicBezTo>
                    <a:cubicBezTo>
                      <a:pt x="29515" y="33529"/>
                      <a:pt x="19844" y="43200"/>
                      <a:pt x="7915" y="43200"/>
                    </a:cubicBezTo>
                    <a:cubicBezTo>
                      <a:pt x="5205" y="43200"/>
                      <a:pt x="2520" y="42690"/>
                      <a:pt x="-1" y="41697"/>
                    </a:cubicBezTo>
                  </a:path>
                  <a:path w="29515" h="43200" stroke="0" extrusionOk="0">
                    <a:moveTo>
                      <a:pt x="272" y="1397"/>
                    </a:moveTo>
                    <a:cubicBezTo>
                      <a:pt x="2714" y="473"/>
                      <a:pt x="5303" y="-1"/>
                      <a:pt x="7915" y="0"/>
                    </a:cubicBezTo>
                    <a:cubicBezTo>
                      <a:pt x="19844" y="0"/>
                      <a:pt x="29515" y="9670"/>
                      <a:pt x="29515" y="21600"/>
                    </a:cubicBezTo>
                    <a:cubicBezTo>
                      <a:pt x="29515" y="33529"/>
                      <a:pt x="19844" y="43200"/>
                      <a:pt x="7915" y="43200"/>
                    </a:cubicBezTo>
                    <a:cubicBezTo>
                      <a:pt x="5205" y="43200"/>
                      <a:pt x="2520" y="42690"/>
                      <a:pt x="-1" y="41697"/>
                    </a:cubicBezTo>
                    <a:lnTo>
                      <a:pt x="7915" y="21600"/>
                    </a:lnTo>
                    <a:lnTo>
                      <a:pt x="272" y="1397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38" name="Arc 12"/>
              <p:cNvSpPr>
                <a:spLocks noChangeAspect="1"/>
              </p:cNvSpPr>
              <p:nvPr/>
            </p:nvSpPr>
            <p:spPr bwMode="auto">
              <a:xfrm rot="16200000" flipH="1">
                <a:off x="2254" y="1798"/>
                <a:ext cx="1163" cy="1941"/>
              </a:xfrm>
              <a:custGeom>
                <a:avLst/>
                <a:gdLst>
                  <a:gd name="T0" fmla="*/ 0 w 32579"/>
                  <a:gd name="T1" fmla="*/ 135 h 43200"/>
                  <a:gd name="T2" fmla="*/ 13 w 32579"/>
                  <a:gd name="T3" fmla="*/ 1815 h 43200"/>
                  <a:gd name="T4" fmla="*/ 392 w 32579"/>
                  <a:gd name="T5" fmla="*/ 971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579" h="43200" fill="none" extrusionOk="0">
                    <a:moveTo>
                      <a:pt x="0" y="2998"/>
                    </a:moveTo>
                    <a:cubicBezTo>
                      <a:pt x="3325" y="1035"/>
                      <a:pt x="7117" y="-1"/>
                      <a:pt x="10979" y="0"/>
                    </a:cubicBezTo>
                    <a:cubicBezTo>
                      <a:pt x="22908" y="0"/>
                      <a:pt x="32579" y="9670"/>
                      <a:pt x="32579" y="21600"/>
                    </a:cubicBezTo>
                    <a:cubicBezTo>
                      <a:pt x="32579" y="33529"/>
                      <a:pt x="22908" y="43200"/>
                      <a:pt x="10979" y="43200"/>
                    </a:cubicBezTo>
                    <a:cubicBezTo>
                      <a:pt x="7254" y="43200"/>
                      <a:pt x="3593" y="42236"/>
                      <a:pt x="350" y="40404"/>
                    </a:cubicBezTo>
                  </a:path>
                  <a:path w="32579" h="43200" stroke="0" extrusionOk="0">
                    <a:moveTo>
                      <a:pt x="0" y="2998"/>
                    </a:moveTo>
                    <a:cubicBezTo>
                      <a:pt x="3325" y="1035"/>
                      <a:pt x="7117" y="-1"/>
                      <a:pt x="10979" y="0"/>
                    </a:cubicBezTo>
                    <a:cubicBezTo>
                      <a:pt x="22908" y="0"/>
                      <a:pt x="32579" y="9670"/>
                      <a:pt x="32579" y="21600"/>
                    </a:cubicBezTo>
                    <a:cubicBezTo>
                      <a:pt x="32579" y="33529"/>
                      <a:pt x="22908" y="43200"/>
                      <a:pt x="10979" y="43200"/>
                    </a:cubicBezTo>
                    <a:cubicBezTo>
                      <a:pt x="7254" y="43200"/>
                      <a:pt x="3593" y="42236"/>
                      <a:pt x="350" y="40404"/>
                    </a:cubicBezTo>
                    <a:lnTo>
                      <a:pt x="10979" y="21600"/>
                    </a:lnTo>
                    <a:lnTo>
                      <a:pt x="0" y="2998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39" name="Arc 13"/>
              <p:cNvSpPr>
                <a:spLocks noChangeAspect="1"/>
              </p:cNvSpPr>
              <p:nvPr/>
            </p:nvSpPr>
            <p:spPr bwMode="auto">
              <a:xfrm rot="16200000" flipH="1">
                <a:off x="2571" y="1818"/>
                <a:ext cx="509" cy="1254"/>
              </a:xfrm>
              <a:custGeom>
                <a:avLst/>
                <a:gdLst>
                  <a:gd name="T0" fmla="*/ 10 w 22032"/>
                  <a:gd name="T1" fmla="*/ 0 h 43200"/>
                  <a:gd name="T2" fmla="*/ 0 w 22032"/>
                  <a:gd name="T3" fmla="*/ 1254 h 43200"/>
                  <a:gd name="T4" fmla="*/ 10 w 22032"/>
                  <a:gd name="T5" fmla="*/ 627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200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200"/>
                      <a:pt x="143" y="43198"/>
                      <a:pt x="0" y="43195"/>
                    </a:cubicBezTo>
                    <a:lnTo>
                      <a:pt x="432" y="21600"/>
                    </a:lnTo>
                    <a:lnTo>
                      <a:pt x="432" y="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40" name="Arc 14"/>
              <p:cNvSpPr>
                <a:spLocks noChangeAspect="1"/>
              </p:cNvSpPr>
              <p:nvPr/>
            </p:nvSpPr>
            <p:spPr bwMode="auto">
              <a:xfrm rot="16200000" flipH="1">
                <a:off x="2517" y="1829"/>
                <a:ext cx="620" cy="1371"/>
              </a:xfrm>
              <a:custGeom>
                <a:avLst/>
                <a:gdLst>
                  <a:gd name="T0" fmla="*/ 12 w 22032"/>
                  <a:gd name="T1" fmla="*/ 0 h 43200"/>
                  <a:gd name="T2" fmla="*/ 0 w 22032"/>
                  <a:gd name="T3" fmla="*/ 1371 h 43200"/>
                  <a:gd name="T4" fmla="*/ 12 w 22032"/>
                  <a:gd name="T5" fmla="*/ 686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032" h="43200" fill="none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200"/>
                      <a:pt x="143" y="43198"/>
                      <a:pt x="0" y="43195"/>
                    </a:cubicBezTo>
                  </a:path>
                  <a:path w="22032" h="43200" stroke="0" extrusionOk="0">
                    <a:moveTo>
                      <a:pt x="432" y="0"/>
                    </a:moveTo>
                    <a:cubicBezTo>
                      <a:pt x="12361" y="0"/>
                      <a:pt x="22032" y="9670"/>
                      <a:pt x="22032" y="21600"/>
                    </a:cubicBezTo>
                    <a:cubicBezTo>
                      <a:pt x="22032" y="33529"/>
                      <a:pt x="12361" y="43200"/>
                      <a:pt x="432" y="43200"/>
                    </a:cubicBezTo>
                    <a:cubicBezTo>
                      <a:pt x="287" y="43200"/>
                      <a:pt x="143" y="43198"/>
                      <a:pt x="0" y="43195"/>
                    </a:cubicBezTo>
                    <a:lnTo>
                      <a:pt x="432" y="21600"/>
                    </a:lnTo>
                    <a:lnTo>
                      <a:pt x="432" y="0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41" name="Arc 15"/>
              <p:cNvSpPr>
                <a:spLocks noChangeAspect="1"/>
              </p:cNvSpPr>
              <p:nvPr/>
            </p:nvSpPr>
            <p:spPr bwMode="auto">
              <a:xfrm rot="16200000" flipH="1">
                <a:off x="2438" y="1838"/>
                <a:ext cx="779" cy="1486"/>
              </a:xfrm>
              <a:custGeom>
                <a:avLst/>
                <a:gdLst>
                  <a:gd name="T0" fmla="*/ 15 w 25821"/>
                  <a:gd name="T1" fmla="*/ 11 h 43200"/>
                  <a:gd name="T2" fmla="*/ 0 w 25821"/>
                  <a:gd name="T3" fmla="*/ 1472 h 43200"/>
                  <a:gd name="T4" fmla="*/ 127 w 25821"/>
                  <a:gd name="T5" fmla="*/ 743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821" h="43200" fill="none" extrusionOk="0">
                    <a:moveTo>
                      <a:pt x="493" y="323"/>
                    </a:moveTo>
                    <a:cubicBezTo>
                      <a:pt x="1724" y="108"/>
                      <a:pt x="2971" y="-1"/>
                      <a:pt x="4221" y="0"/>
                    </a:cubicBezTo>
                    <a:cubicBezTo>
                      <a:pt x="16150" y="0"/>
                      <a:pt x="25821" y="9670"/>
                      <a:pt x="25821" y="21600"/>
                    </a:cubicBezTo>
                    <a:cubicBezTo>
                      <a:pt x="25821" y="33529"/>
                      <a:pt x="16150" y="43200"/>
                      <a:pt x="4221" y="43200"/>
                    </a:cubicBezTo>
                    <a:cubicBezTo>
                      <a:pt x="2803" y="43200"/>
                      <a:pt x="1389" y="43060"/>
                      <a:pt x="0" y="42783"/>
                    </a:cubicBezTo>
                  </a:path>
                  <a:path w="25821" h="43200" stroke="0" extrusionOk="0">
                    <a:moveTo>
                      <a:pt x="493" y="323"/>
                    </a:moveTo>
                    <a:cubicBezTo>
                      <a:pt x="1724" y="108"/>
                      <a:pt x="2971" y="-1"/>
                      <a:pt x="4221" y="0"/>
                    </a:cubicBezTo>
                    <a:cubicBezTo>
                      <a:pt x="16150" y="0"/>
                      <a:pt x="25821" y="9670"/>
                      <a:pt x="25821" y="21600"/>
                    </a:cubicBezTo>
                    <a:cubicBezTo>
                      <a:pt x="25821" y="33529"/>
                      <a:pt x="16150" y="43200"/>
                      <a:pt x="4221" y="43200"/>
                    </a:cubicBezTo>
                    <a:cubicBezTo>
                      <a:pt x="2803" y="43200"/>
                      <a:pt x="1389" y="43060"/>
                      <a:pt x="0" y="42783"/>
                    </a:cubicBezTo>
                    <a:lnTo>
                      <a:pt x="4221" y="21600"/>
                    </a:lnTo>
                    <a:lnTo>
                      <a:pt x="493" y="323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2342" name="Group 16"/>
              <p:cNvGrpSpPr>
                <a:grpSpLocks noChangeAspect="1"/>
              </p:cNvGrpSpPr>
              <p:nvPr/>
            </p:nvGrpSpPr>
            <p:grpSpPr bwMode="auto">
              <a:xfrm rot="16200000" flipH="1">
                <a:off x="1034" y="2361"/>
                <a:ext cx="1474" cy="947"/>
                <a:chOff x="4296" y="7498"/>
                <a:chExt cx="1631" cy="773"/>
              </a:xfrm>
            </p:grpSpPr>
            <p:sp>
              <p:nvSpPr>
                <p:cNvPr id="12348" name="Arc 17"/>
                <p:cNvSpPr>
                  <a:spLocks noChangeAspect="1"/>
                </p:cNvSpPr>
                <p:nvPr/>
              </p:nvSpPr>
              <p:spPr bwMode="auto">
                <a:xfrm>
                  <a:off x="4347" y="7754"/>
                  <a:ext cx="1353" cy="517"/>
                </a:xfrm>
                <a:custGeom>
                  <a:avLst/>
                  <a:gdLst>
                    <a:gd name="T0" fmla="*/ 0 w 38435"/>
                    <a:gd name="T1" fmla="*/ 346 h 21600"/>
                    <a:gd name="T2" fmla="*/ 1353 w 38435"/>
                    <a:gd name="T3" fmla="*/ 233 h 21600"/>
                    <a:gd name="T4" fmla="*/ 717 w 38435"/>
                    <a:gd name="T5" fmla="*/ 517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435" h="21600" fill="none" extrusionOk="0">
                      <a:moveTo>
                        <a:pt x="-1" y="14443"/>
                      </a:moveTo>
                      <a:cubicBezTo>
                        <a:pt x="3038" y="5791"/>
                        <a:pt x="11209" y="-1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</a:path>
                    <a:path w="38435" h="21600" stroke="0" extrusionOk="0">
                      <a:moveTo>
                        <a:pt x="-1" y="14443"/>
                      </a:moveTo>
                      <a:cubicBezTo>
                        <a:pt x="3038" y="5791"/>
                        <a:pt x="11209" y="-1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  <a:lnTo>
                        <a:pt x="20380" y="21600"/>
                      </a:lnTo>
                      <a:lnTo>
                        <a:pt x="-1" y="14443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grpSp>
              <p:nvGrpSpPr>
                <p:cNvPr id="12349" name="Group 18"/>
                <p:cNvGrpSpPr>
                  <a:grpSpLocks noChangeAspect="1"/>
                </p:cNvGrpSpPr>
                <p:nvPr/>
              </p:nvGrpSpPr>
              <p:grpSpPr bwMode="auto">
                <a:xfrm>
                  <a:off x="4296" y="7498"/>
                  <a:ext cx="1631" cy="594"/>
                  <a:chOff x="4296" y="7498"/>
                  <a:chExt cx="1631" cy="594"/>
                </a:xfrm>
              </p:grpSpPr>
              <p:sp>
                <p:nvSpPr>
                  <p:cNvPr id="12350" name="Arc 19"/>
                  <p:cNvSpPr>
                    <a:spLocks noChangeAspect="1"/>
                  </p:cNvSpPr>
                  <p:nvPr/>
                </p:nvSpPr>
                <p:spPr bwMode="auto">
                  <a:xfrm>
                    <a:off x="4296" y="7518"/>
                    <a:ext cx="822" cy="556"/>
                  </a:xfrm>
                  <a:custGeom>
                    <a:avLst/>
                    <a:gdLst>
                      <a:gd name="T0" fmla="*/ 0 w 21600"/>
                      <a:gd name="T1" fmla="*/ 556 h 15862"/>
                      <a:gd name="T2" fmla="*/ 251 w 21600"/>
                      <a:gd name="T3" fmla="*/ 0 h 15862"/>
                      <a:gd name="T4" fmla="*/ 822 w 21600"/>
                      <a:gd name="T5" fmla="*/ 544 h 1586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15862" fill="none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-1" y="9673"/>
                          <a:pt x="2377" y="4069"/>
                          <a:pt x="6586" y="-1"/>
                        </a:cubicBezTo>
                      </a:path>
                      <a:path w="21600" h="15862" stroke="0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-1" y="9673"/>
                          <a:pt x="2377" y="4069"/>
                          <a:pt x="6586" y="-1"/>
                        </a:cubicBezTo>
                        <a:lnTo>
                          <a:pt x="21600" y="15529"/>
                        </a:lnTo>
                        <a:lnTo>
                          <a:pt x="2" y="15862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k-SK"/>
                  </a:p>
                </p:txBody>
              </p:sp>
              <p:sp>
                <p:nvSpPr>
                  <p:cNvPr id="12351" name="Arc 20"/>
                  <p:cNvSpPr>
                    <a:spLocks noChangeAspect="1"/>
                  </p:cNvSpPr>
                  <p:nvPr/>
                </p:nvSpPr>
                <p:spPr bwMode="auto">
                  <a:xfrm>
                    <a:off x="4338" y="7498"/>
                    <a:ext cx="1589" cy="594"/>
                  </a:xfrm>
                  <a:custGeom>
                    <a:avLst/>
                    <a:gdLst>
                      <a:gd name="T0" fmla="*/ 0 w 21600"/>
                      <a:gd name="T1" fmla="*/ 594 h 17019"/>
                      <a:gd name="T2" fmla="*/ 580 w 21600"/>
                      <a:gd name="T3" fmla="*/ 0 h 17019"/>
                      <a:gd name="T4" fmla="*/ 1589 w 21600"/>
                      <a:gd name="T5" fmla="*/ 582 h 1701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17019" fill="none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-1" y="10224"/>
                          <a:pt x="2892" y="4102"/>
                          <a:pt x="7883" y="-1"/>
                        </a:cubicBezTo>
                      </a:path>
                      <a:path w="21600" h="17019" stroke="0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-1" y="10224"/>
                          <a:pt x="2892" y="4102"/>
                          <a:pt x="7883" y="-1"/>
                        </a:cubicBezTo>
                        <a:lnTo>
                          <a:pt x="21600" y="16686"/>
                        </a:lnTo>
                        <a:lnTo>
                          <a:pt x="2" y="17019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k-SK"/>
                  </a:p>
                </p:txBody>
              </p:sp>
            </p:grpSp>
          </p:grpSp>
          <p:grpSp>
            <p:nvGrpSpPr>
              <p:cNvPr id="12343" name="Group 21"/>
              <p:cNvGrpSpPr>
                <a:grpSpLocks noChangeAspect="1"/>
              </p:cNvGrpSpPr>
              <p:nvPr/>
            </p:nvGrpSpPr>
            <p:grpSpPr bwMode="auto">
              <a:xfrm rot="-5400000" flipH="1" flipV="1">
                <a:off x="3162" y="2373"/>
                <a:ext cx="1474" cy="947"/>
                <a:chOff x="4296" y="7498"/>
                <a:chExt cx="1631" cy="773"/>
              </a:xfrm>
            </p:grpSpPr>
            <p:sp>
              <p:nvSpPr>
                <p:cNvPr id="12344" name="Arc 22"/>
                <p:cNvSpPr>
                  <a:spLocks noChangeAspect="1"/>
                </p:cNvSpPr>
                <p:nvPr/>
              </p:nvSpPr>
              <p:spPr bwMode="auto">
                <a:xfrm>
                  <a:off x="4347" y="7754"/>
                  <a:ext cx="1353" cy="517"/>
                </a:xfrm>
                <a:custGeom>
                  <a:avLst/>
                  <a:gdLst>
                    <a:gd name="T0" fmla="*/ 0 w 38435"/>
                    <a:gd name="T1" fmla="*/ 346 h 21600"/>
                    <a:gd name="T2" fmla="*/ 1353 w 38435"/>
                    <a:gd name="T3" fmla="*/ 233 h 21600"/>
                    <a:gd name="T4" fmla="*/ 717 w 38435"/>
                    <a:gd name="T5" fmla="*/ 517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8435" h="21600" fill="none" extrusionOk="0">
                      <a:moveTo>
                        <a:pt x="-1" y="14443"/>
                      </a:moveTo>
                      <a:cubicBezTo>
                        <a:pt x="3038" y="5791"/>
                        <a:pt x="11209" y="-1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</a:path>
                    <a:path w="38435" h="21600" stroke="0" extrusionOk="0">
                      <a:moveTo>
                        <a:pt x="-1" y="14443"/>
                      </a:moveTo>
                      <a:cubicBezTo>
                        <a:pt x="3038" y="5791"/>
                        <a:pt x="11209" y="-1"/>
                        <a:pt x="20380" y="0"/>
                      </a:cubicBezTo>
                      <a:cubicBezTo>
                        <a:pt x="27655" y="0"/>
                        <a:pt x="34441" y="3662"/>
                        <a:pt x="38434" y="9743"/>
                      </a:cubicBezTo>
                      <a:lnTo>
                        <a:pt x="20380" y="21600"/>
                      </a:lnTo>
                      <a:lnTo>
                        <a:pt x="-1" y="14443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grpSp>
              <p:nvGrpSpPr>
                <p:cNvPr id="12345" name="Group 23"/>
                <p:cNvGrpSpPr>
                  <a:grpSpLocks noChangeAspect="1"/>
                </p:cNvGrpSpPr>
                <p:nvPr/>
              </p:nvGrpSpPr>
              <p:grpSpPr bwMode="auto">
                <a:xfrm>
                  <a:off x="4296" y="7498"/>
                  <a:ext cx="1631" cy="594"/>
                  <a:chOff x="4296" y="7498"/>
                  <a:chExt cx="1631" cy="594"/>
                </a:xfrm>
              </p:grpSpPr>
              <p:sp>
                <p:nvSpPr>
                  <p:cNvPr id="12346" name="Arc 24"/>
                  <p:cNvSpPr>
                    <a:spLocks noChangeAspect="1"/>
                  </p:cNvSpPr>
                  <p:nvPr/>
                </p:nvSpPr>
                <p:spPr bwMode="auto">
                  <a:xfrm>
                    <a:off x="4296" y="7518"/>
                    <a:ext cx="822" cy="556"/>
                  </a:xfrm>
                  <a:custGeom>
                    <a:avLst/>
                    <a:gdLst>
                      <a:gd name="T0" fmla="*/ 0 w 21600"/>
                      <a:gd name="T1" fmla="*/ 556 h 15862"/>
                      <a:gd name="T2" fmla="*/ 251 w 21600"/>
                      <a:gd name="T3" fmla="*/ 0 h 15862"/>
                      <a:gd name="T4" fmla="*/ 822 w 21600"/>
                      <a:gd name="T5" fmla="*/ 544 h 1586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15862" fill="none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-1" y="9673"/>
                          <a:pt x="2377" y="4069"/>
                          <a:pt x="6586" y="-1"/>
                        </a:cubicBezTo>
                      </a:path>
                      <a:path w="21600" h="15862" stroke="0" extrusionOk="0">
                        <a:moveTo>
                          <a:pt x="2" y="15862"/>
                        </a:moveTo>
                        <a:cubicBezTo>
                          <a:pt x="0" y="15751"/>
                          <a:pt x="0" y="15640"/>
                          <a:pt x="0" y="15529"/>
                        </a:cubicBezTo>
                        <a:cubicBezTo>
                          <a:pt x="-1" y="9673"/>
                          <a:pt x="2377" y="4069"/>
                          <a:pt x="6586" y="-1"/>
                        </a:cubicBezTo>
                        <a:lnTo>
                          <a:pt x="21600" y="15529"/>
                        </a:lnTo>
                        <a:lnTo>
                          <a:pt x="2" y="15862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k-SK"/>
                  </a:p>
                </p:txBody>
              </p:sp>
              <p:sp>
                <p:nvSpPr>
                  <p:cNvPr id="12347" name="Arc 25"/>
                  <p:cNvSpPr>
                    <a:spLocks noChangeAspect="1"/>
                  </p:cNvSpPr>
                  <p:nvPr/>
                </p:nvSpPr>
                <p:spPr bwMode="auto">
                  <a:xfrm>
                    <a:off x="4338" y="7498"/>
                    <a:ext cx="1589" cy="594"/>
                  </a:xfrm>
                  <a:custGeom>
                    <a:avLst/>
                    <a:gdLst>
                      <a:gd name="T0" fmla="*/ 0 w 21600"/>
                      <a:gd name="T1" fmla="*/ 594 h 17019"/>
                      <a:gd name="T2" fmla="*/ 580 w 21600"/>
                      <a:gd name="T3" fmla="*/ 0 h 17019"/>
                      <a:gd name="T4" fmla="*/ 1589 w 21600"/>
                      <a:gd name="T5" fmla="*/ 582 h 1701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17019" fill="none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-1" y="10224"/>
                          <a:pt x="2892" y="4102"/>
                          <a:pt x="7883" y="-1"/>
                        </a:cubicBezTo>
                      </a:path>
                      <a:path w="21600" h="17019" stroke="0" extrusionOk="0">
                        <a:moveTo>
                          <a:pt x="2" y="17019"/>
                        </a:moveTo>
                        <a:cubicBezTo>
                          <a:pt x="0" y="16908"/>
                          <a:pt x="0" y="16797"/>
                          <a:pt x="0" y="16686"/>
                        </a:cubicBezTo>
                        <a:cubicBezTo>
                          <a:pt x="-1" y="10224"/>
                          <a:pt x="2892" y="4102"/>
                          <a:pt x="7883" y="-1"/>
                        </a:cubicBezTo>
                        <a:lnTo>
                          <a:pt x="21600" y="16686"/>
                        </a:lnTo>
                        <a:lnTo>
                          <a:pt x="2" y="17019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sk-SK"/>
                  </a:p>
                </p:txBody>
              </p:sp>
            </p:grpSp>
          </p:grpSp>
        </p:grpSp>
        <p:sp>
          <p:nvSpPr>
            <p:cNvPr id="12319" name="Arc 26"/>
            <p:cNvSpPr>
              <a:spLocks noChangeAspect="1"/>
            </p:cNvSpPr>
            <p:nvPr/>
          </p:nvSpPr>
          <p:spPr bwMode="auto">
            <a:xfrm rot="-5400000">
              <a:off x="2640" y="1184"/>
              <a:ext cx="384" cy="1146"/>
            </a:xfrm>
            <a:custGeom>
              <a:avLst/>
              <a:gdLst>
                <a:gd name="T0" fmla="*/ 8 w 22032"/>
                <a:gd name="T1" fmla="*/ 0 h 43200"/>
                <a:gd name="T2" fmla="*/ 0 w 22032"/>
                <a:gd name="T3" fmla="*/ 1146 h 43200"/>
                <a:gd name="T4" fmla="*/ 8 w 22032"/>
                <a:gd name="T5" fmla="*/ 57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20" name="Arc 27"/>
            <p:cNvSpPr>
              <a:spLocks noChangeAspect="1"/>
            </p:cNvSpPr>
            <p:nvPr/>
          </p:nvSpPr>
          <p:spPr bwMode="auto">
            <a:xfrm rot="-5400000">
              <a:off x="2701" y="1295"/>
              <a:ext cx="269" cy="1038"/>
            </a:xfrm>
            <a:custGeom>
              <a:avLst/>
              <a:gdLst>
                <a:gd name="T0" fmla="*/ 5 w 22032"/>
                <a:gd name="T1" fmla="*/ 0 h 43200"/>
                <a:gd name="T2" fmla="*/ 0 w 22032"/>
                <a:gd name="T3" fmla="*/ 1038 h 43200"/>
                <a:gd name="T4" fmla="*/ 5 w 22032"/>
                <a:gd name="T5" fmla="*/ 519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21" name="Arc 28"/>
            <p:cNvSpPr>
              <a:spLocks noChangeAspect="1"/>
            </p:cNvSpPr>
            <p:nvPr/>
          </p:nvSpPr>
          <p:spPr bwMode="auto">
            <a:xfrm rot="-5400000">
              <a:off x="2356" y="636"/>
              <a:ext cx="967" cy="1676"/>
            </a:xfrm>
            <a:custGeom>
              <a:avLst/>
              <a:gdLst>
                <a:gd name="T0" fmla="*/ 9 w 29515"/>
                <a:gd name="T1" fmla="*/ 54 h 43200"/>
                <a:gd name="T2" fmla="*/ 0 w 29515"/>
                <a:gd name="T3" fmla="*/ 1618 h 43200"/>
                <a:gd name="T4" fmla="*/ 259 w 29515"/>
                <a:gd name="T5" fmla="*/ 838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  <a:lnTo>
                    <a:pt x="7915" y="21600"/>
                  </a:lnTo>
                  <a:lnTo>
                    <a:pt x="272" y="1397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22" name="Arc 29"/>
            <p:cNvSpPr>
              <a:spLocks noChangeAspect="1"/>
            </p:cNvSpPr>
            <p:nvPr/>
          </p:nvSpPr>
          <p:spPr bwMode="auto">
            <a:xfrm rot="-5400000">
              <a:off x="2259" y="406"/>
              <a:ext cx="1162" cy="1940"/>
            </a:xfrm>
            <a:custGeom>
              <a:avLst/>
              <a:gdLst>
                <a:gd name="T0" fmla="*/ 0 w 32579"/>
                <a:gd name="T1" fmla="*/ 135 h 43200"/>
                <a:gd name="T2" fmla="*/ 13 w 32579"/>
                <a:gd name="T3" fmla="*/ 1814 h 43200"/>
                <a:gd name="T4" fmla="*/ 392 w 32579"/>
                <a:gd name="T5" fmla="*/ 97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  <a:lnTo>
                    <a:pt x="10979" y="21600"/>
                  </a:lnTo>
                  <a:lnTo>
                    <a:pt x="0" y="2998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23" name="Arc 30"/>
            <p:cNvSpPr>
              <a:spLocks noChangeAspect="1"/>
            </p:cNvSpPr>
            <p:nvPr/>
          </p:nvSpPr>
          <p:spPr bwMode="auto">
            <a:xfrm rot="-5400000">
              <a:off x="2576" y="1073"/>
              <a:ext cx="508" cy="1254"/>
            </a:xfrm>
            <a:custGeom>
              <a:avLst/>
              <a:gdLst>
                <a:gd name="T0" fmla="*/ 10 w 22032"/>
                <a:gd name="T1" fmla="*/ 0 h 43200"/>
                <a:gd name="T2" fmla="*/ 0 w 22032"/>
                <a:gd name="T3" fmla="*/ 1254 h 43200"/>
                <a:gd name="T4" fmla="*/ 10 w 22032"/>
                <a:gd name="T5" fmla="*/ 62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24" name="Arc 31"/>
            <p:cNvSpPr>
              <a:spLocks noChangeAspect="1"/>
            </p:cNvSpPr>
            <p:nvPr/>
          </p:nvSpPr>
          <p:spPr bwMode="auto">
            <a:xfrm rot="-5400000">
              <a:off x="2521" y="946"/>
              <a:ext cx="620" cy="1370"/>
            </a:xfrm>
            <a:custGeom>
              <a:avLst/>
              <a:gdLst>
                <a:gd name="T0" fmla="*/ 12 w 22032"/>
                <a:gd name="T1" fmla="*/ 0 h 43200"/>
                <a:gd name="T2" fmla="*/ 0 w 22032"/>
                <a:gd name="T3" fmla="*/ 1370 h 43200"/>
                <a:gd name="T4" fmla="*/ 12 w 22032"/>
                <a:gd name="T5" fmla="*/ 68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25" name="Arc 32"/>
            <p:cNvSpPr>
              <a:spLocks noChangeAspect="1"/>
            </p:cNvSpPr>
            <p:nvPr/>
          </p:nvSpPr>
          <p:spPr bwMode="auto">
            <a:xfrm rot="-5400000">
              <a:off x="2443" y="821"/>
              <a:ext cx="779" cy="1485"/>
            </a:xfrm>
            <a:custGeom>
              <a:avLst/>
              <a:gdLst>
                <a:gd name="T0" fmla="*/ 15 w 25821"/>
                <a:gd name="T1" fmla="*/ 11 h 43200"/>
                <a:gd name="T2" fmla="*/ 0 w 25821"/>
                <a:gd name="T3" fmla="*/ 1471 h 43200"/>
                <a:gd name="T4" fmla="*/ 127 w 25821"/>
                <a:gd name="T5" fmla="*/ 74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  <a:lnTo>
                    <a:pt x="4221" y="21600"/>
                  </a:lnTo>
                  <a:lnTo>
                    <a:pt x="493" y="323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26" name="Arc 33"/>
            <p:cNvSpPr>
              <a:spLocks noChangeAspect="1"/>
            </p:cNvSpPr>
            <p:nvPr/>
          </p:nvSpPr>
          <p:spPr bwMode="auto">
            <a:xfrm rot="-5400000">
              <a:off x="1319" y="1063"/>
              <a:ext cx="1234" cy="641"/>
            </a:xfrm>
            <a:custGeom>
              <a:avLst/>
              <a:gdLst>
                <a:gd name="T0" fmla="*/ 0 w 38435"/>
                <a:gd name="T1" fmla="*/ 429 h 21600"/>
                <a:gd name="T2" fmla="*/ 1234 w 38435"/>
                <a:gd name="T3" fmla="*/ 289 h 21600"/>
                <a:gd name="T4" fmla="*/ 654 w 38435"/>
                <a:gd name="T5" fmla="*/ 64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lnTo>
                    <a:pt x="-1" y="14443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grpSp>
          <p:nvGrpSpPr>
            <p:cNvPr id="12327" name="Group 34"/>
            <p:cNvGrpSpPr>
              <a:grpSpLocks/>
            </p:cNvGrpSpPr>
            <p:nvPr/>
          </p:nvGrpSpPr>
          <p:grpSpPr bwMode="auto">
            <a:xfrm>
              <a:off x="1301" y="574"/>
              <a:ext cx="727" cy="1473"/>
              <a:chOff x="1301" y="574"/>
              <a:chExt cx="727" cy="1473"/>
            </a:xfrm>
          </p:grpSpPr>
          <p:sp>
            <p:nvSpPr>
              <p:cNvPr id="12333" name="Arc 35"/>
              <p:cNvSpPr>
                <a:spLocks noChangeAspect="1"/>
              </p:cNvSpPr>
              <p:nvPr/>
            </p:nvSpPr>
            <p:spPr bwMode="auto">
              <a:xfrm rot="-5400000">
                <a:off x="1294" y="1335"/>
                <a:ext cx="743" cy="681"/>
              </a:xfrm>
              <a:custGeom>
                <a:avLst/>
                <a:gdLst>
                  <a:gd name="T0" fmla="*/ 0 w 21600"/>
                  <a:gd name="T1" fmla="*/ 681 h 15862"/>
                  <a:gd name="T2" fmla="*/ 227 w 21600"/>
                  <a:gd name="T3" fmla="*/ 0 h 15862"/>
                  <a:gd name="T4" fmla="*/ 743 w 21600"/>
                  <a:gd name="T5" fmla="*/ 667 h 1586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15862" fill="none" extrusionOk="0">
                    <a:moveTo>
                      <a:pt x="2" y="15862"/>
                    </a:moveTo>
                    <a:cubicBezTo>
                      <a:pt x="0" y="15751"/>
                      <a:pt x="0" y="15640"/>
                      <a:pt x="0" y="15529"/>
                    </a:cubicBezTo>
                    <a:cubicBezTo>
                      <a:pt x="-1" y="9673"/>
                      <a:pt x="2377" y="4069"/>
                      <a:pt x="6586" y="-1"/>
                    </a:cubicBezTo>
                  </a:path>
                  <a:path w="21600" h="15862" stroke="0" extrusionOk="0">
                    <a:moveTo>
                      <a:pt x="2" y="15862"/>
                    </a:moveTo>
                    <a:cubicBezTo>
                      <a:pt x="0" y="15751"/>
                      <a:pt x="0" y="15640"/>
                      <a:pt x="0" y="15529"/>
                    </a:cubicBezTo>
                    <a:cubicBezTo>
                      <a:pt x="-1" y="9673"/>
                      <a:pt x="2377" y="4069"/>
                      <a:pt x="6586" y="-1"/>
                    </a:cubicBezTo>
                    <a:lnTo>
                      <a:pt x="21600" y="15529"/>
                    </a:lnTo>
                    <a:lnTo>
                      <a:pt x="2" y="15862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2334" name="Arc 36"/>
              <p:cNvSpPr>
                <a:spLocks noChangeAspect="1"/>
              </p:cNvSpPr>
              <p:nvPr/>
            </p:nvSpPr>
            <p:spPr bwMode="auto">
              <a:xfrm rot="-5400000">
                <a:off x="947" y="928"/>
                <a:ext cx="1436" cy="727"/>
              </a:xfrm>
              <a:custGeom>
                <a:avLst/>
                <a:gdLst>
                  <a:gd name="T0" fmla="*/ 0 w 21600"/>
                  <a:gd name="T1" fmla="*/ 727 h 17019"/>
                  <a:gd name="T2" fmla="*/ 524 w 21600"/>
                  <a:gd name="T3" fmla="*/ 0 h 17019"/>
                  <a:gd name="T4" fmla="*/ 1436 w 21600"/>
                  <a:gd name="T5" fmla="*/ 713 h 170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17019" fill="none" extrusionOk="0">
                    <a:moveTo>
                      <a:pt x="2" y="17019"/>
                    </a:moveTo>
                    <a:cubicBezTo>
                      <a:pt x="0" y="16908"/>
                      <a:pt x="0" y="16797"/>
                      <a:pt x="0" y="16686"/>
                    </a:cubicBezTo>
                    <a:cubicBezTo>
                      <a:pt x="-1" y="10224"/>
                      <a:pt x="2892" y="4102"/>
                      <a:pt x="7883" y="-1"/>
                    </a:cubicBezTo>
                  </a:path>
                  <a:path w="21600" h="17019" stroke="0" extrusionOk="0">
                    <a:moveTo>
                      <a:pt x="2" y="17019"/>
                    </a:moveTo>
                    <a:cubicBezTo>
                      <a:pt x="0" y="16908"/>
                      <a:pt x="0" y="16797"/>
                      <a:pt x="0" y="16686"/>
                    </a:cubicBezTo>
                    <a:cubicBezTo>
                      <a:pt x="-1" y="10224"/>
                      <a:pt x="2892" y="4102"/>
                      <a:pt x="7883" y="-1"/>
                    </a:cubicBezTo>
                    <a:lnTo>
                      <a:pt x="21600" y="16686"/>
                    </a:lnTo>
                    <a:lnTo>
                      <a:pt x="2" y="17019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2328" name="Group 37"/>
            <p:cNvGrpSpPr>
              <a:grpSpLocks/>
            </p:cNvGrpSpPr>
            <p:nvPr/>
          </p:nvGrpSpPr>
          <p:grpSpPr bwMode="auto">
            <a:xfrm>
              <a:off x="3429" y="562"/>
              <a:ext cx="947" cy="1474"/>
              <a:chOff x="3429" y="562"/>
              <a:chExt cx="947" cy="1474"/>
            </a:xfrm>
          </p:grpSpPr>
          <p:sp>
            <p:nvSpPr>
              <p:cNvPr id="12329" name="Arc 38"/>
              <p:cNvSpPr>
                <a:spLocks noChangeAspect="1"/>
              </p:cNvSpPr>
              <p:nvPr/>
            </p:nvSpPr>
            <p:spPr bwMode="auto">
              <a:xfrm rot="16200000" flipV="1">
                <a:off x="3134" y="1061"/>
                <a:ext cx="1223" cy="633"/>
              </a:xfrm>
              <a:custGeom>
                <a:avLst/>
                <a:gdLst>
                  <a:gd name="T0" fmla="*/ 0 w 38435"/>
                  <a:gd name="T1" fmla="*/ 423 h 21600"/>
                  <a:gd name="T2" fmla="*/ 1223 w 38435"/>
                  <a:gd name="T3" fmla="*/ 286 h 21600"/>
                  <a:gd name="T4" fmla="*/ 648 w 38435"/>
                  <a:gd name="T5" fmla="*/ 63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lnTo>
                      <a:pt x="-1" y="14443"/>
                    </a:lnTo>
                    <a:close/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2330" name="Group 39"/>
              <p:cNvGrpSpPr>
                <a:grpSpLocks noChangeAspect="1"/>
              </p:cNvGrpSpPr>
              <p:nvPr/>
            </p:nvGrpSpPr>
            <p:grpSpPr bwMode="auto">
              <a:xfrm rot="16200000" flipV="1">
                <a:off x="3275" y="935"/>
                <a:ext cx="1474" cy="728"/>
                <a:chOff x="4296" y="7498"/>
                <a:chExt cx="1631" cy="594"/>
              </a:xfrm>
            </p:grpSpPr>
            <p:sp>
              <p:nvSpPr>
                <p:cNvPr id="12331" name="Arc 40"/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T0" fmla="*/ 0 w 21600"/>
                    <a:gd name="T1" fmla="*/ 556 h 15862"/>
                    <a:gd name="T2" fmla="*/ 251 w 21600"/>
                    <a:gd name="T3" fmla="*/ 0 h 15862"/>
                    <a:gd name="T4" fmla="*/ 822 w 21600"/>
                    <a:gd name="T5" fmla="*/ 544 h 158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lnTo>
                        <a:pt x="2" y="15862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2332" name="Arc 41"/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T0" fmla="*/ 0 w 21600"/>
                    <a:gd name="T1" fmla="*/ 594 h 17019"/>
                    <a:gd name="T2" fmla="*/ 580 w 21600"/>
                    <a:gd name="T3" fmla="*/ 0 h 17019"/>
                    <a:gd name="T4" fmla="*/ 1589 w 21600"/>
                    <a:gd name="T5" fmla="*/ 582 h 1701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lnTo>
                        <a:pt x="2" y="17019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</p:grpSp>
      <p:grpSp>
        <p:nvGrpSpPr>
          <p:cNvPr id="58410" name="Group 42"/>
          <p:cNvGrpSpPr>
            <a:grpSpLocks noChangeAspect="1"/>
          </p:cNvGrpSpPr>
          <p:nvPr/>
        </p:nvGrpSpPr>
        <p:grpSpPr bwMode="auto">
          <a:xfrm rot="-5400000">
            <a:off x="4210844" y="1924844"/>
            <a:ext cx="615950" cy="2722562"/>
            <a:chOff x="3144" y="12222"/>
            <a:chExt cx="312" cy="1352"/>
          </a:xfrm>
        </p:grpSpPr>
        <p:sp>
          <p:nvSpPr>
            <p:cNvPr id="12316" name="Rectangle 43"/>
            <p:cNvSpPr>
              <a:spLocks noChangeAspect="1" noChangeArrowheads="1"/>
            </p:cNvSpPr>
            <p:nvPr/>
          </p:nvSpPr>
          <p:spPr bwMode="auto">
            <a:xfrm>
              <a:off x="3144" y="12222"/>
              <a:ext cx="312" cy="680"/>
            </a:xfrm>
            <a:prstGeom prst="rect">
              <a:avLst/>
            </a:prstGeom>
            <a:solidFill>
              <a:srgbClr val="EB1529"/>
            </a:solidFill>
            <a:ln w="19050">
              <a:solidFill>
                <a:srgbClr val="9C001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2317" name="Rectangle 44"/>
            <p:cNvSpPr>
              <a:spLocks noChangeAspect="1" noChangeArrowheads="1"/>
            </p:cNvSpPr>
            <p:nvPr/>
          </p:nvSpPr>
          <p:spPr bwMode="auto">
            <a:xfrm>
              <a:off x="3144" y="12894"/>
              <a:ext cx="312" cy="680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pSp>
        <p:nvGrpSpPr>
          <p:cNvPr id="58413" name="Group 45"/>
          <p:cNvGrpSpPr>
            <a:grpSpLocks/>
          </p:cNvGrpSpPr>
          <p:nvPr/>
        </p:nvGrpSpPr>
        <p:grpSpPr bwMode="auto">
          <a:xfrm>
            <a:off x="3148013" y="2970213"/>
            <a:ext cx="2740025" cy="630237"/>
            <a:chOff x="1982" y="1872"/>
            <a:chExt cx="1726" cy="397"/>
          </a:xfrm>
        </p:grpSpPr>
        <p:sp>
          <p:nvSpPr>
            <p:cNvPr id="12296" name="Freeform 46"/>
            <p:cNvSpPr>
              <a:spLocks/>
            </p:cNvSpPr>
            <p:nvPr/>
          </p:nvSpPr>
          <p:spPr bwMode="auto">
            <a:xfrm>
              <a:off x="2330" y="1873"/>
              <a:ext cx="1010" cy="23"/>
            </a:xfrm>
            <a:custGeom>
              <a:avLst/>
              <a:gdLst>
                <a:gd name="T0" fmla="*/ 0 w 1005"/>
                <a:gd name="T1" fmla="*/ 0 h 33"/>
                <a:gd name="T2" fmla="*/ 500 w 1005"/>
                <a:gd name="T3" fmla="*/ 23 h 33"/>
                <a:gd name="T4" fmla="*/ 101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297" name="Freeform 47"/>
            <p:cNvSpPr>
              <a:spLocks/>
            </p:cNvSpPr>
            <p:nvPr/>
          </p:nvSpPr>
          <p:spPr bwMode="auto">
            <a:xfrm flipV="1">
              <a:off x="2324" y="2246"/>
              <a:ext cx="1010" cy="23"/>
            </a:xfrm>
            <a:custGeom>
              <a:avLst/>
              <a:gdLst>
                <a:gd name="T0" fmla="*/ 0 w 1005"/>
                <a:gd name="T1" fmla="*/ 0 h 33"/>
                <a:gd name="T2" fmla="*/ 500 w 1005"/>
                <a:gd name="T3" fmla="*/ 23 h 33"/>
                <a:gd name="T4" fmla="*/ 101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298" name="Freeform 48"/>
            <p:cNvSpPr>
              <a:spLocks/>
            </p:cNvSpPr>
            <p:nvPr/>
          </p:nvSpPr>
          <p:spPr bwMode="auto">
            <a:xfrm>
              <a:off x="2264" y="1872"/>
              <a:ext cx="1132" cy="37"/>
            </a:xfrm>
            <a:custGeom>
              <a:avLst/>
              <a:gdLst>
                <a:gd name="T0" fmla="*/ 0 w 1005"/>
                <a:gd name="T1" fmla="*/ 0 h 33"/>
                <a:gd name="T2" fmla="*/ 561 w 1005"/>
                <a:gd name="T3" fmla="*/ 37 h 33"/>
                <a:gd name="T4" fmla="*/ 1132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299" name="Freeform 49"/>
            <p:cNvSpPr>
              <a:spLocks/>
            </p:cNvSpPr>
            <p:nvPr/>
          </p:nvSpPr>
          <p:spPr bwMode="auto">
            <a:xfrm flipV="1">
              <a:off x="2260" y="2227"/>
              <a:ext cx="1132" cy="39"/>
            </a:xfrm>
            <a:custGeom>
              <a:avLst/>
              <a:gdLst>
                <a:gd name="T0" fmla="*/ 0 w 1005"/>
                <a:gd name="T1" fmla="*/ 0 h 33"/>
                <a:gd name="T2" fmla="*/ 561 w 1005"/>
                <a:gd name="T3" fmla="*/ 39 h 33"/>
                <a:gd name="T4" fmla="*/ 1132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0" name="Freeform 50"/>
            <p:cNvSpPr>
              <a:spLocks/>
            </p:cNvSpPr>
            <p:nvPr/>
          </p:nvSpPr>
          <p:spPr bwMode="auto">
            <a:xfrm>
              <a:off x="2204" y="1872"/>
              <a:ext cx="1250" cy="54"/>
            </a:xfrm>
            <a:custGeom>
              <a:avLst/>
              <a:gdLst>
                <a:gd name="T0" fmla="*/ 0 w 1005"/>
                <a:gd name="T1" fmla="*/ 0 h 33"/>
                <a:gd name="T2" fmla="*/ 619 w 1005"/>
                <a:gd name="T3" fmla="*/ 54 h 33"/>
                <a:gd name="T4" fmla="*/ 125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1" name="Freeform 51"/>
            <p:cNvSpPr>
              <a:spLocks/>
            </p:cNvSpPr>
            <p:nvPr/>
          </p:nvSpPr>
          <p:spPr bwMode="auto">
            <a:xfrm flipV="1">
              <a:off x="2200" y="2205"/>
              <a:ext cx="1250" cy="61"/>
            </a:xfrm>
            <a:custGeom>
              <a:avLst/>
              <a:gdLst>
                <a:gd name="T0" fmla="*/ 0 w 1005"/>
                <a:gd name="T1" fmla="*/ 0 h 33"/>
                <a:gd name="T2" fmla="*/ 619 w 1005"/>
                <a:gd name="T3" fmla="*/ 61 h 33"/>
                <a:gd name="T4" fmla="*/ 125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2" name="Freeform 52"/>
            <p:cNvSpPr>
              <a:spLocks/>
            </p:cNvSpPr>
            <p:nvPr/>
          </p:nvSpPr>
          <p:spPr bwMode="auto">
            <a:xfrm>
              <a:off x="2146" y="1872"/>
              <a:ext cx="1370" cy="72"/>
            </a:xfrm>
            <a:custGeom>
              <a:avLst/>
              <a:gdLst>
                <a:gd name="T0" fmla="*/ 0 w 1005"/>
                <a:gd name="T1" fmla="*/ 0 h 33"/>
                <a:gd name="T2" fmla="*/ 679 w 1005"/>
                <a:gd name="T3" fmla="*/ 72 h 33"/>
                <a:gd name="T4" fmla="*/ 137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3" name="Freeform 53"/>
            <p:cNvSpPr>
              <a:spLocks/>
            </p:cNvSpPr>
            <p:nvPr/>
          </p:nvSpPr>
          <p:spPr bwMode="auto">
            <a:xfrm flipV="1">
              <a:off x="2140" y="2185"/>
              <a:ext cx="1370" cy="83"/>
            </a:xfrm>
            <a:custGeom>
              <a:avLst/>
              <a:gdLst>
                <a:gd name="T0" fmla="*/ 0 w 1005"/>
                <a:gd name="T1" fmla="*/ 0 h 33"/>
                <a:gd name="T2" fmla="*/ 679 w 1005"/>
                <a:gd name="T3" fmla="*/ 83 h 33"/>
                <a:gd name="T4" fmla="*/ 137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4" name="Freeform 54"/>
            <p:cNvSpPr>
              <a:spLocks/>
            </p:cNvSpPr>
            <p:nvPr/>
          </p:nvSpPr>
          <p:spPr bwMode="auto">
            <a:xfrm>
              <a:off x="2090" y="1873"/>
              <a:ext cx="1484" cy="89"/>
            </a:xfrm>
            <a:custGeom>
              <a:avLst/>
              <a:gdLst>
                <a:gd name="T0" fmla="*/ 0 w 1005"/>
                <a:gd name="T1" fmla="*/ 0 h 33"/>
                <a:gd name="T2" fmla="*/ 735 w 1005"/>
                <a:gd name="T3" fmla="*/ 89 h 33"/>
                <a:gd name="T4" fmla="*/ 1484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5" name="Freeform 55"/>
            <p:cNvSpPr>
              <a:spLocks/>
            </p:cNvSpPr>
            <p:nvPr/>
          </p:nvSpPr>
          <p:spPr bwMode="auto">
            <a:xfrm flipV="1">
              <a:off x="2085" y="2165"/>
              <a:ext cx="1484" cy="104"/>
            </a:xfrm>
            <a:custGeom>
              <a:avLst/>
              <a:gdLst>
                <a:gd name="T0" fmla="*/ 0 w 1005"/>
                <a:gd name="T1" fmla="*/ 0 h 33"/>
                <a:gd name="T2" fmla="*/ 735 w 1005"/>
                <a:gd name="T3" fmla="*/ 104 h 33"/>
                <a:gd name="T4" fmla="*/ 1484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6" name="Freeform 56"/>
            <p:cNvSpPr>
              <a:spLocks/>
            </p:cNvSpPr>
            <p:nvPr/>
          </p:nvSpPr>
          <p:spPr bwMode="auto">
            <a:xfrm>
              <a:off x="2025" y="1874"/>
              <a:ext cx="1631" cy="107"/>
            </a:xfrm>
            <a:custGeom>
              <a:avLst/>
              <a:gdLst>
                <a:gd name="T0" fmla="*/ 0 w 1005"/>
                <a:gd name="T1" fmla="*/ 0 h 33"/>
                <a:gd name="T2" fmla="*/ 808 w 1005"/>
                <a:gd name="T3" fmla="*/ 107 h 33"/>
                <a:gd name="T4" fmla="*/ 1631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7" name="Freeform 57"/>
            <p:cNvSpPr>
              <a:spLocks/>
            </p:cNvSpPr>
            <p:nvPr/>
          </p:nvSpPr>
          <p:spPr bwMode="auto">
            <a:xfrm flipV="1">
              <a:off x="2023" y="2145"/>
              <a:ext cx="1631" cy="121"/>
            </a:xfrm>
            <a:custGeom>
              <a:avLst/>
              <a:gdLst>
                <a:gd name="T0" fmla="*/ 0 w 1005"/>
                <a:gd name="T1" fmla="*/ 0 h 33"/>
                <a:gd name="T2" fmla="*/ 808 w 1005"/>
                <a:gd name="T3" fmla="*/ 121 h 33"/>
                <a:gd name="T4" fmla="*/ 1631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8" name="Freeform 58"/>
            <p:cNvSpPr>
              <a:spLocks/>
            </p:cNvSpPr>
            <p:nvPr/>
          </p:nvSpPr>
          <p:spPr bwMode="auto">
            <a:xfrm>
              <a:off x="1987" y="1914"/>
              <a:ext cx="1718" cy="87"/>
            </a:xfrm>
            <a:custGeom>
              <a:avLst/>
              <a:gdLst>
                <a:gd name="T0" fmla="*/ 0 w 1718"/>
                <a:gd name="T1" fmla="*/ 11 h 114"/>
                <a:gd name="T2" fmla="*/ 850 w 1718"/>
                <a:gd name="T3" fmla="*/ 85 h 114"/>
                <a:gd name="T4" fmla="*/ 1718 w 1718"/>
                <a:gd name="T5" fmla="*/ 0 h 1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8" h="114">
                  <a:moveTo>
                    <a:pt x="0" y="15"/>
                  </a:moveTo>
                  <a:cubicBezTo>
                    <a:pt x="282" y="62"/>
                    <a:pt x="564" y="114"/>
                    <a:pt x="850" y="112"/>
                  </a:cubicBezTo>
                  <a:cubicBezTo>
                    <a:pt x="1136" y="110"/>
                    <a:pt x="1537" y="23"/>
                    <a:pt x="1718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09" name="Freeform 59"/>
            <p:cNvSpPr>
              <a:spLocks/>
            </p:cNvSpPr>
            <p:nvPr/>
          </p:nvSpPr>
          <p:spPr bwMode="auto">
            <a:xfrm>
              <a:off x="1985" y="2123"/>
              <a:ext cx="1720" cy="115"/>
            </a:xfrm>
            <a:custGeom>
              <a:avLst/>
              <a:gdLst>
                <a:gd name="T0" fmla="*/ 0 w 1720"/>
                <a:gd name="T1" fmla="*/ 90 h 131"/>
                <a:gd name="T2" fmla="*/ 850 w 1720"/>
                <a:gd name="T3" fmla="*/ 4 h 131"/>
                <a:gd name="T4" fmla="*/ 1720 w 1720"/>
                <a:gd name="T5" fmla="*/ 115 h 1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0" h="131">
                  <a:moveTo>
                    <a:pt x="0" y="102"/>
                  </a:moveTo>
                  <a:cubicBezTo>
                    <a:pt x="282" y="55"/>
                    <a:pt x="563" y="0"/>
                    <a:pt x="850" y="5"/>
                  </a:cubicBezTo>
                  <a:cubicBezTo>
                    <a:pt x="1137" y="10"/>
                    <a:pt x="1539" y="105"/>
                    <a:pt x="1720" y="131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10" name="Freeform 60"/>
            <p:cNvSpPr>
              <a:spLocks/>
            </p:cNvSpPr>
            <p:nvPr/>
          </p:nvSpPr>
          <p:spPr bwMode="auto">
            <a:xfrm>
              <a:off x="1991" y="1956"/>
              <a:ext cx="1717" cy="68"/>
            </a:xfrm>
            <a:custGeom>
              <a:avLst/>
              <a:gdLst>
                <a:gd name="T0" fmla="*/ 0 w 1717"/>
                <a:gd name="T1" fmla="*/ 17 h 91"/>
                <a:gd name="T2" fmla="*/ 850 w 1717"/>
                <a:gd name="T3" fmla="*/ 65 h 91"/>
                <a:gd name="T4" fmla="*/ 1717 w 1717"/>
                <a:gd name="T5" fmla="*/ 0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7" h="91">
                  <a:moveTo>
                    <a:pt x="0" y="23"/>
                  </a:moveTo>
                  <a:cubicBezTo>
                    <a:pt x="282" y="54"/>
                    <a:pt x="564" y="91"/>
                    <a:pt x="850" y="87"/>
                  </a:cubicBezTo>
                  <a:cubicBezTo>
                    <a:pt x="1136" y="83"/>
                    <a:pt x="1537" y="18"/>
                    <a:pt x="1717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11" name="Freeform 61"/>
            <p:cNvSpPr>
              <a:spLocks/>
            </p:cNvSpPr>
            <p:nvPr/>
          </p:nvSpPr>
          <p:spPr bwMode="auto">
            <a:xfrm>
              <a:off x="1986" y="2108"/>
              <a:ext cx="1719" cy="79"/>
            </a:xfrm>
            <a:custGeom>
              <a:avLst/>
              <a:gdLst>
                <a:gd name="T0" fmla="*/ 0 w 1719"/>
                <a:gd name="T1" fmla="*/ 59 h 91"/>
                <a:gd name="T2" fmla="*/ 850 w 1719"/>
                <a:gd name="T3" fmla="*/ 3 h 91"/>
                <a:gd name="T4" fmla="*/ 1719 w 1719"/>
                <a:gd name="T5" fmla="*/ 79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91">
                  <a:moveTo>
                    <a:pt x="0" y="68"/>
                  </a:moveTo>
                  <a:cubicBezTo>
                    <a:pt x="282" y="37"/>
                    <a:pt x="564" y="0"/>
                    <a:pt x="850" y="4"/>
                  </a:cubicBezTo>
                  <a:cubicBezTo>
                    <a:pt x="1136" y="8"/>
                    <a:pt x="1538" y="73"/>
                    <a:pt x="1719" y="91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12" name="Freeform 62"/>
            <p:cNvSpPr>
              <a:spLocks/>
            </p:cNvSpPr>
            <p:nvPr/>
          </p:nvSpPr>
          <p:spPr bwMode="auto">
            <a:xfrm>
              <a:off x="1986" y="1995"/>
              <a:ext cx="1719" cy="49"/>
            </a:xfrm>
            <a:custGeom>
              <a:avLst/>
              <a:gdLst>
                <a:gd name="T0" fmla="*/ 0 w 1719"/>
                <a:gd name="T1" fmla="*/ 10 h 67"/>
                <a:gd name="T2" fmla="*/ 850 w 1719"/>
                <a:gd name="T3" fmla="*/ 48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13" name="Freeform 63"/>
            <p:cNvSpPr>
              <a:spLocks/>
            </p:cNvSpPr>
            <p:nvPr/>
          </p:nvSpPr>
          <p:spPr bwMode="auto">
            <a:xfrm flipV="1">
              <a:off x="1987" y="2097"/>
              <a:ext cx="1719" cy="50"/>
            </a:xfrm>
            <a:custGeom>
              <a:avLst/>
              <a:gdLst>
                <a:gd name="T0" fmla="*/ 0 w 1719"/>
                <a:gd name="T1" fmla="*/ 10 h 67"/>
                <a:gd name="T2" fmla="*/ 850 w 1719"/>
                <a:gd name="T3" fmla="*/ 49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14" name="Freeform 64"/>
            <p:cNvSpPr>
              <a:spLocks/>
            </p:cNvSpPr>
            <p:nvPr/>
          </p:nvSpPr>
          <p:spPr bwMode="auto">
            <a:xfrm>
              <a:off x="1987" y="2038"/>
              <a:ext cx="1719" cy="27"/>
            </a:xfrm>
            <a:custGeom>
              <a:avLst/>
              <a:gdLst>
                <a:gd name="T0" fmla="*/ 0 w 1719"/>
                <a:gd name="T1" fmla="*/ 5 h 67"/>
                <a:gd name="T2" fmla="*/ 850 w 1719"/>
                <a:gd name="T3" fmla="*/ 26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2315" name="Freeform 65"/>
            <p:cNvSpPr>
              <a:spLocks/>
            </p:cNvSpPr>
            <p:nvPr/>
          </p:nvSpPr>
          <p:spPr bwMode="auto">
            <a:xfrm>
              <a:off x="1982" y="2079"/>
              <a:ext cx="1726" cy="27"/>
            </a:xfrm>
            <a:custGeom>
              <a:avLst/>
              <a:gdLst>
                <a:gd name="T0" fmla="*/ 0 w 1726"/>
                <a:gd name="T1" fmla="*/ 20 h 30"/>
                <a:gd name="T2" fmla="*/ 850 w 1726"/>
                <a:gd name="T3" fmla="*/ 1 h 30"/>
                <a:gd name="T4" fmla="*/ 1726 w 1726"/>
                <a:gd name="T5" fmla="*/ 27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6" h="30">
                  <a:moveTo>
                    <a:pt x="0" y="22"/>
                  </a:moveTo>
                  <a:cubicBezTo>
                    <a:pt x="282" y="12"/>
                    <a:pt x="562" y="0"/>
                    <a:pt x="850" y="1"/>
                  </a:cubicBezTo>
                  <a:cubicBezTo>
                    <a:pt x="1138" y="2"/>
                    <a:pt x="1544" y="24"/>
                    <a:pt x="1726" y="3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179388" y="179388"/>
            <a:ext cx="658812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Definícia magnetickej indukčnej čiary</a:t>
            </a:r>
            <a:endParaRPr lang="sk-SK" sz="3300"/>
          </a:p>
        </p:txBody>
      </p:sp>
      <p:grpSp>
        <p:nvGrpSpPr>
          <p:cNvPr id="62467" name="Group 3"/>
          <p:cNvGrpSpPr>
            <a:grpSpLocks/>
          </p:cNvGrpSpPr>
          <p:nvPr/>
        </p:nvGrpSpPr>
        <p:grpSpPr bwMode="auto">
          <a:xfrm>
            <a:off x="2025650" y="825500"/>
            <a:ext cx="4887913" cy="4797425"/>
            <a:chOff x="1276" y="520"/>
            <a:chExt cx="3079" cy="3022"/>
          </a:xfrm>
        </p:grpSpPr>
        <p:sp>
          <p:nvSpPr>
            <p:cNvPr id="13353" name="Arc 4"/>
            <p:cNvSpPr>
              <a:spLocks noChangeAspect="1"/>
            </p:cNvSpPr>
            <p:nvPr/>
          </p:nvSpPr>
          <p:spPr bwMode="auto">
            <a:xfrm rot="16200000" flipH="1">
              <a:off x="2615" y="1774"/>
              <a:ext cx="384" cy="1145"/>
            </a:xfrm>
            <a:custGeom>
              <a:avLst/>
              <a:gdLst>
                <a:gd name="T0" fmla="*/ 8 w 22032"/>
                <a:gd name="T1" fmla="*/ 0 h 43200"/>
                <a:gd name="T2" fmla="*/ 0 w 22032"/>
                <a:gd name="T3" fmla="*/ 1145 h 43200"/>
                <a:gd name="T4" fmla="*/ 8 w 22032"/>
                <a:gd name="T5" fmla="*/ 57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54" name="Arc 5"/>
            <p:cNvSpPr>
              <a:spLocks noChangeAspect="1"/>
            </p:cNvSpPr>
            <p:nvPr/>
          </p:nvSpPr>
          <p:spPr bwMode="auto">
            <a:xfrm rot="16200000" flipH="1">
              <a:off x="2676" y="1771"/>
              <a:ext cx="270" cy="1037"/>
            </a:xfrm>
            <a:custGeom>
              <a:avLst/>
              <a:gdLst>
                <a:gd name="T0" fmla="*/ 5 w 22032"/>
                <a:gd name="T1" fmla="*/ 0 h 43200"/>
                <a:gd name="T2" fmla="*/ 0 w 22032"/>
                <a:gd name="T3" fmla="*/ 1037 h 43200"/>
                <a:gd name="T4" fmla="*/ 5 w 22032"/>
                <a:gd name="T5" fmla="*/ 519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55" name="Arc 6"/>
            <p:cNvSpPr>
              <a:spLocks noChangeAspect="1"/>
            </p:cNvSpPr>
            <p:nvPr/>
          </p:nvSpPr>
          <p:spPr bwMode="auto">
            <a:xfrm rot="16200000" flipH="1">
              <a:off x="2331" y="1792"/>
              <a:ext cx="968" cy="1676"/>
            </a:xfrm>
            <a:custGeom>
              <a:avLst/>
              <a:gdLst>
                <a:gd name="T0" fmla="*/ 9 w 29515"/>
                <a:gd name="T1" fmla="*/ 54 h 43200"/>
                <a:gd name="T2" fmla="*/ 0 w 29515"/>
                <a:gd name="T3" fmla="*/ 1618 h 43200"/>
                <a:gd name="T4" fmla="*/ 260 w 29515"/>
                <a:gd name="T5" fmla="*/ 838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  <a:lnTo>
                    <a:pt x="7915" y="21600"/>
                  </a:lnTo>
                  <a:lnTo>
                    <a:pt x="272" y="1397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56" name="Arc 7"/>
            <p:cNvSpPr>
              <a:spLocks noChangeAspect="1"/>
            </p:cNvSpPr>
            <p:nvPr/>
          </p:nvSpPr>
          <p:spPr bwMode="auto">
            <a:xfrm rot="16200000" flipH="1">
              <a:off x="2233" y="1756"/>
              <a:ext cx="1163" cy="1941"/>
            </a:xfrm>
            <a:custGeom>
              <a:avLst/>
              <a:gdLst>
                <a:gd name="T0" fmla="*/ 0 w 32579"/>
                <a:gd name="T1" fmla="*/ 135 h 43200"/>
                <a:gd name="T2" fmla="*/ 13 w 32579"/>
                <a:gd name="T3" fmla="*/ 1815 h 43200"/>
                <a:gd name="T4" fmla="*/ 392 w 32579"/>
                <a:gd name="T5" fmla="*/ 97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  <a:lnTo>
                    <a:pt x="10979" y="21600"/>
                  </a:lnTo>
                  <a:lnTo>
                    <a:pt x="0" y="2998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57" name="Arc 8"/>
            <p:cNvSpPr>
              <a:spLocks noChangeAspect="1"/>
            </p:cNvSpPr>
            <p:nvPr/>
          </p:nvSpPr>
          <p:spPr bwMode="auto">
            <a:xfrm rot="16200000" flipH="1">
              <a:off x="2550" y="1776"/>
              <a:ext cx="509" cy="1254"/>
            </a:xfrm>
            <a:custGeom>
              <a:avLst/>
              <a:gdLst>
                <a:gd name="T0" fmla="*/ 10 w 22032"/>
                <a:gd name="T1" fmla="*/ 0 h 43200"/>
                <a:gd name="T2" fmla="*/ 0 w 22032"/>
                <a:gd name="T3" fmla="*/ 1254 h 43200"/>
                <a:gd name="T4" fmla="*/ 10 w 22032"/>
                <a:gd name="T5" fmla="*/ 62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58" name="Arc 9"/>
            <p:cNvSpPr>
              <a:spLocks noChangeAspect="1"/>
            </p:cNvSpPr>
            <p:nvPr/>
          </p:nvSpPr>
          <p:spPr bwMode="auto">
            <a:xfrm rot="16200000" flipH="1">
              <a:off x="2496" y="1787"/>
              <a:ext cx="620" cy="1371"/>
            </a:xfrm>
            <a:custGeom>
              <a:avLst/>
              <a:gdLst>
                <a:gd name="T0" fmla="*/ 12 w 22032"/>
                <a:gd name="T1" fmla="*/ 0 h 43200"/>
                <a:gd name="T2" fmla="*/ 0 w 22032"/>
                <a:gd name="T3" fmla="*/ 1371 h 43200"/>
                <a:gd name="T4" fmla="*/ 12 w 22032"/>
                <a:gd name="T5" fmla="*/ 686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59" name="Arc 10"/>
            <p:cNvSpPr>
              <a:spLocks noChangeAspect="1"/>
            </p:cNvSpPr>
            <p:nvPr/>
          </p:nvSpPr>
          <p:spPr bwMode="auto">
            <a:xfrm rot="16200000" flipH="1">
              <a:off x="2417" y="1796"/>
              <a:ext cx="779" cy="1486"/>
            </a:xfrm>
            <a:custGeom>
              <a:avLst/>
              <a:gdLst>
                <a:gd name="T0" fmla="*/ 15 w 25821"/>
                <a:gd name="T1" fmla="*/ 11 h 43200"/>
                <a:gd name="T2" fmla="*/ 0 w 25821"/>
                <a:gd name="T3" fmla="*/ 1472 h 43200"/>
                <a:gd name="T4" fmla="*/ 127 w 25821"/>
                <a:gd name="T5" fmla="*/ 74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  <a:lnTo>
                    <a:pt x="4221" y="21600"/>
                  </a:lnTo>
                  <a:lnTo>
                    <a:pt x="493" y="32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grpSp>
          <p:nvGrpSpPr>
            <p:cNvPr id="13360" name="Group 11"/>
            <p:cNvGrpSpPr>
              <a:grpSpLocks noChangeAspect="1"/>
            </p:cNvGrpSpPr>
            <p:nvPr/>
          </p:nvGrpSpPr>
          <p:grpSpPr bwMode="auto">
            <a:xfrm rot="16200000" flipH="1">
              <a:off x="1013" y="2319"/>
              <a:ext cx="1474" cy="947"/>
              <a:chOff x="4296" y="7498"/>
              <a:chExt cx="1631" cy="773"/>
            </a:xfrm>
          </p:grpSpPr>
          <p:sp>
            <p:nvSpPr>
              <p:cNvPr id="13379" name="Arc 12"/>
              <p:cNvSpPr>
                <a:spLocks noChangeAspect="1"/>
              </p:cNvSpPr>
              <p:nvPr/>
            </p:nvSpPr>
            <p:spPr bwMode="auto">
              <a:xfrm>
                <a:off x="4347" y="7754"/>
                <a:ext cx="1353" cy="517"/>
              </a:xfrm>
              <a:custGeom>
                <a:avLst/>
                <a:gdLst>
                  <a:gd name="T0" fmla="*/ 0 w 38435"/>
                  <a:gd name="T1" fmla="*/ 346 h 21600"/>
                  <a:gd name="T2" fmla="*/ 1353 w 38435"/>
                  <a:gd name="T3" fmla="*/ 233 h 21600"/>
                  <a:gd name="T4" fmla="*/ 717 w 38435"/>
                  <a:gd name="T5" fmla="*/ 51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lnTo>
                      <a:pt x="-1" y="14443"/>
                    </a:lnTo>
                    <a:close/>
                  </a:path>
                </a:pathLst>
              </a:custGeom>
              <a:noFill/>
              <a:ln w="190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3380" name="Group 13"/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594"/>
                <a:chOff x="4296" y="7498"/>
                <a:chExt cx="1631" cy="594"/>
              </a:xfrm>
            </p:grpSpPr>
            <p:sp>
              <p:nvSpPr>
                <p:cNvPr id="13381" name="Arc 14"/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T0" fmla="*/ 0 w 21600"/>
                    <a:gd name="T1" fmla="*/ 556 h 15862"/>
                    <a:gd name="T2" fmla="*/ 251 w 21600"/>
                    <a:gd name="T3" fmla="*/ 0 h 15862"/>
                    <a:gd name="T4" fmla="*/ 822 w 21600"/>
                    <a:gd name="T5" fmla="*/ 544 h 158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lnTo>
                        <a:pt x="2" y="15862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382" name="Arc 15"/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T0" fmla="*/ 0 w 21600"/>
                    <a:gd name="T1" fmla="*/ 594 h 17019"/>
                    <a:gd name="T2" fmla="*/ 580 w 21600"/>
                    <a:gd name="T3" fmla="*/ 0 h 17019"/>
                    <a:gd name="T4" fmla="*/ 1589 w 21600"/>
                    <a:gd name="T5" fmla="*/ 582 h 1701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lnTo>
                        <a:pt x="2" y="17019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grpSp>
          <p:nvGrpSpPr>
            <p:cNvPr id="13361" name="Group 16"/>
            <p:cNvGrpSpPr>
              <a:grpSpLocks noChangeAspect="1"/>
            </p:cNvGrpSpPr>
            <p:nvPr/>
          </p:nvGrpSpPr>
          <p:grpSpPr bwMode="auto">
            <a:xfrm rot="-5400000" flipH="1" flipV="1">
              <a:off x="3141" y="2331"/>
              <a:ext cx="1474" cy="947"/>
              <a:chOff x="4296" y="7498"/>
              <a:chExt cx="1631" cy="773"/>
            </a:xfrm>
          </p:grpSpPr>
          <p:sp>
            <p:nvSpPr>
              <p:cNvPr id="13375" name="Arc 17"/>
              <p:cNvSpPr>
                <a:spLocks noChangeAspect="1"/>
              </p:cNvSpPr>
              <p:nvPr/>
            </p:nvSpPr>
            <p:spPr bwMode="auto">
              <a:xfrm>
                <a:off x="4347" y="7754"/>
                <a:ext cx="1353" cy="517"/>
              </a:xfrm>
              <a:custGeom>
                <a:avLst/>
                <a:gdLst>
                  <a:gd name="T0" fmla="*/ 0 w 38435"/>
                  <a:gd name="T1" fmla="*/ 346 h 21600"/>
                  <a:gd name="T2" fmla="*/ 1353 w 38435"/>
                  <a:gd name="T3" fmla="*/ 233 h 21600"/>
                  <a:gd name="T4" fmla="*/ 717 w 38435"/>
                  <a:gd name="T5" fmla="*/ 51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lnTo>
                      <a:pt x="-1" y="14443"/>
                    </a:lnTo>
                    <a:close/>
                  </a:path>
                </a:pathLst>
              </a:custGeom>
              <a:noFill/>
              <a:ln w="190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3376" name="Group 18"/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594"/>
                <a:chOff x="4296" y="7498"/>
                <a:chExt cx="1631" cy="594"/>
              </a:xfrm>
            </p:grpSpPr>
            <p:sp>
              <p:nvSpPr>
                <p:cNvPr id="13377" name="Arc 19"/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T0" fmla="*/ 0 w 21600"/>
                    <a:gd name="T1" fmla="*/ 556 h 15862"/>
                    <a:gd name="T2" fmla="*/ 251 w 21600"/>
                    <a:gd name="T3" fmla="*/ 0 h 15862"/>
                    <a:gd name="T4" fmla="*/ 822 w 21600"/>
                    <a:gd name="T5" fmla="*/ 544 h 158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lnTo>
                        <a:pt x="2" y="15862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3378" name="Arc 20"/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T0" fmla="*/ 0 w 21600"/>
                    <a:gd name="T1" fmla="*/ 594 h 17019"/>
                    <a:gd name="T2" fmla="*/ 580 w 21600"/>
                    <a:gd name="T3" fmla="*/ 0 h 17019"/>
                    <a:gd name="T4" fmla="*/ 1589 w 21600"/>
                    <a:gd name="T5" fmla="*/ 582 h 1701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lnTo>
                        <a:pt x="2" y="17019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sp>
          <p:nvSpPr>
            <p:cNvPr id="13362" name="Arc 21"/>
            <p:cNvSpPr>
              <a:spLocks noChangeAspect="1"/>
            </p:cNvSpPr>
            <p:nvPr/>
          </p:nvSpPr>
          <p:spPr bwMode="auto">
            <a:xfrm rot="-5400000">
              <a:off x="2619" y="1142"/>
              <a:ext cx="384" cy="1146"/>
            </a:xfrm>
            <a:custGeom>
              <a:avLst/>
              <a:gdLst>
                <a:gd name="T0" fmla="*/ 8 w 22032"/>
                <a:gd name="T1" fmla="*/ 0 h 43200"/>
                <a:gd name="T2" fmla="*/ 0 w 22032"/>
                <a:gd name="T3" fmla="*/ 1146 h 43200"/>
                <a:gd name="T4" fmla="*/ 8 w 22032"/>
                <a:gd name="T5" fmla="*/ 57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63" name="Arc 22"/>
            <p:cNvSpPr>
              <a:spLocks noChangeAspect="1"/>
            </p:cNvSpPr>
            <p:nvPr/>
          </p:nvSpPr>
          <p:spPr bwMode="auto">
            <a:xfrm rot="-5400000">
              <a:off x="2680" y="1253"/>
              <a:ext cx="269" cy="1038"/>
            </a:xfrm>
            <a:custGeom>
              <a:avLst/>
              <a:gdLst>
                <a:gd name="T0" fmla="*/ 5 w 22032"/>
                <a:gd name="T1" fmla="*/ 0 h 43200"/>
                <a:gd name="T2" fmla="*/ 0 w 22032"/>
                <a:gd name="T3" fmla="*/ 1038 h 43200"/>
                <a:gd name="T4" fmla="*/ 5 w 22032"/>
                <a:gd name="T5" fmla="*/ 519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64" name="Arc 23"/>
            <p:cNvSpPr>
              <a:spLocks noChangeAspect="1"/>
            </p:cNvSpPr>
            <p:nvPr/>
          </p:nvSpPr>
          <p:spPr bwMode="auto">
            <a:xfrm rot="-5400000">
              <a:off x="2335" y="594"/>
              <a:ext cx="967" cy="1676"/>
            </a:xfrm>
            <a:custGeom>
              <a:avLst/>
              <a:gdLst>
                <a:gd name="T0" fmla="*/ 9 w 29515"/>
                <a:gd name="T1" fmla="*/ 54 h 43200"/>
                <a:gd name="T2" fmla="*/ 0 w 29515"/>
                <a:gd name="T3" fmla="*/ 1618 h 43200"/>
                <a:gd name="T4" fmla="*/ 259 w 29515"/>
                <a:gd name="T5" fmla="*/ 838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  <a:lnTo>
                    <a:pt x="7915" y="21600"/>
                  </a:lnTo>
                  <a:lnTo>
                    <a:pt x="272" y="1397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65" name="Arc 24"/>
            <p:cNvSpPr>
              <a:spLocks noChangeAspect="1"/>
            </p:cNvSpPr>
            <p:nvPr/>
          </p:nvSpPr>
          <p:spPr bwMode="auto">
            <a:xfrm rot="-5400000">
              <a:off x="2238" y="364"/>
              <a:ext cx="1162" cy="1940"/>
            </a:xfrm>
            <a:custGeom>
              <a:avLst/>
              <a:gdLst>
                <a:gd name="T0" fmla="*/ 0 w 32579"/>
                <a:gd name="T1" fmla="*/ 135 h 43200"/>
                <a:gd name="T2" fmla="*/ 13 w 32579"/>
                <a:gd name="T3" fmla="*/ 1814 h 43200"/>
                <a:gd name="T4" fmla="*/ 392 w 32579"/>
                <a:gd name="T5" fmla="*/ 97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  <a:lnTo>
                    <a:pt x="10979" y="21600"/>
                  </a:lnTo>
                  <a:lnTo>
                    <a:pt x="0" y="2998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66" name="Arc 25"/>
            <p:cNvSpPr>
              <a:spLocks noChangeAspect="1"/>
            </p:cNvSpPr>
            <p:nvPr/>
          </p:nvSpPr>
          <p:spPr bwMode="auto">
            <a:xfrm rot="-5400000">
              <a:off x="2555" y="1031"/>
              <a:ext cx="508" cy="1254"/>
            </a:xfrm>
            <a:custGeom>
              <a:avLst/>
              <a:gdLst>
                <a:gd name="T0" fmla="*/ 10 w 22032"/>
                <a:gd name="T1" fmla="*/ 0 h 43200"/>
                <a:gd name="T2" fmla="*/ 0 w 22032"/>
                <a:gd name="T3" fmla="*/ 1254 h 43200"/>
                <a:gd name="T4" fmla="*/ 10 w 22032"/>
                <a:gd name="T5" fmla="*/ 62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67" name="Arc 26"/>
            <p:cNvSpPr>
              <a:spLocks noChangeAspect="1"/>
            </p:cNvSpPr>
            <p:nvPr/>
          </p:nvSpPr>
          <p:spPr bwMode="auto">
            <a:xfrm rot="-5400000">
              <a:off x="2500" y="904"/>
              <a:ext cx="620" cy="1370"/>
            </a:xfrm>
            <a:custGeom>
              <a:avLst/>
              <a:gdLst>
                <a:gd name="T0" fmla="*/ 12 w 22032"/>
                <a:gd name="T1" fmla="*/ 0 h 43200"/>
                <a:gd name="T2" fmla="*/ 0 w 22032"/>
                <a:gd name="T3" fmla="*/ 1370 h 43200"/>
                <a:gd name="T4" fmla="*/ 12 w 22032"/>
                <a:gd name="T5" fmla="*/ 68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68" name="Arc 27"/>
            <p:cNvSpPr>
              <a:spLocks noChangeAspect="1"/>
            </p:cNvSpPr>
            <p:nvPr/>
          </p:nvSpPr>
          <p:spPr bwMode="auto">
            <a:xfrm rot="-5400000">
              <a:off x="2422" y="779"/>
              <a:ext cx="779" cy="1485"/>
            </a:xfrm>
            <a:custGeom>
              <a:avLst/>
              <a:gdLst>
                <a:gd name="T0" fmla="*/ 15 w 25821"/>
                <a:gd name="T1" fmla="*/ 11 h 43200"/>
                <a:gd name="T2" fmla="*/ 0 w 25821"/>
                <a:gd name="T3" fmla="*/ 1471 h 43200"/>
                <a:gd name="T4" fmla="*/ 127 w 25821"/>
                <a:gd name="T5" fmla="*/ 74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  <a:lnTo>
                    <a:pt x="4221" y="21600"/>
                  </a:lnTo>
                  <a:lnTo>
                    <a:pt x="493" y="32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69" name="Arc 28"/>
            <p:cNvSpPr>
              <a:spLocks noChangeAspect="1"/>
            </p:cNvSpPr>
            <p:nvPr/>
          </p:nvSpPr>
          <p:spPr bwMode="auto">
            <a:xfrm rot="-5400000">
              <a:off x="1298" y="1021"/>
              <a:ext cx="1234" cy="641"/>
            </a:xfrm>
            <a:custGeom>
              <a:avLst/>
              <a:gdLst>
                <a:gd name="T0" fmla="*/ 0 w 38435"/>
                <a:gd name="T1" fmla="*/ 429 h 21600"/>
                <a:gd name="T2" fmla="*/ 1234 w 38435"/>
                <a:gd name="T3" fmla="*/ 289 h 21600"/>
                <a:gd name="T4" fmla="*/ 654 w 38435"/>
                <a:gd name="T5" fmla="*/ 64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lnTo>
                    <a:pt x="-1" y="1444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70" name="Arc 29"/>
            <p:cNvSpPr>
              <a:spLocks noChangeAspect="1"/>
            </p:cNvSpPr>
            <p:nvPr/>
          </p:nvSpPr>
          <p:spPr bwMode="auto">
            <a:xfrm rot="-5400000">
              <a:off x="1273" y="1293"/>
              <a:ext cx="743" cy="681"/>
            </a:xfrm>
            <a:custGeom>
              <a:avLst/>
              <a:gdLst>
                <a:gd name="T0" fmla="*/ 0 w 21600"/>
                <a:gd name="T1" fmla="*/ 681 h 15862"/>
                <a:gd name="T2" fmla="*/ 227 w 21600"/>
                <a:gd name="T3" fmla="*/ 0 h 15862"/>
                <a:gd name="T4" fmla="*/ 743 w 21600"/>
                <a:gd name="T5" fmla="*/ 667 h 15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5862" fill="none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</a:path>
                <a:path w="21600" h="15862" stroke="0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  <a:lnTo>
                    <a:pt x="21600" y="15529"/>
                  </a:lnTo>
                  <a:lnTo>
                    <a:pt x="2" y="15862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71" name="Arc 30"/>
            <p:cNvSpPr>
              <a:spLocks noChangeAspect="1"/>
            </p:cNvSpPr>
            <p:nvPr/>
          </p:nvSpPr>
          <p:spPr bwMode="auto">
            <a:xfrm rot="-5400000">
              <a:off x="926" y="886"/>
              <a:ext cx="1436" cy="727"/>
            </a:xfrm>
            <a:custGeom>
              <a:avLst/>
              <a:gdLst>
                <a:gd name="T0" fmla="*/ 0 w 21600"/>
                <a:gd name="T1" fmla="*/ 727 h 17019"/>
                <a:gd name="T2" fmla="*/ 524 w 21600"/>
                <a:gd name="T3" fmla="*/ 0 h 17019"/>
                <a:gd name="T4" fmla="*/ 1436 w 21600"/>
                <a:gd name="T5" fmla="*/ 713 h 170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</a:path>
                <a:path w="21600" h="17019" stroke="0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  <a:lnTo>
                    <a:pt x="21600" y="16686"/>
                  </a:lnTo>
                  <a:lnTo>
                    <a:pt x="2" y="17019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72" name="Arc 31"/>
            <p:cNvSpPr>
              <a:spLocks noChangeAspect="1"/>
            </p:cNvSpPr>
            <p:nvPr/>
          </p:nvSpPr>
          <p:spPr bwMode="auto">
            <a:xfrm rot="16200000" flipV="1">
              <a:off x="3113" y="1019"/>
              <a:ext cx="1223" cy="633"/>
            </a:xfrm>
            <a:custGeom>
              <a:avLst/>
              <a:gdLst>
                <a:gd name="T0" fmla="*/ 0 w 38435"/>
                <a:gd name="T1" fmla="*/ 423 h 21600"/>
                <a:gd name="T2" fmla="*/ 1223 w 38435"/>
                <a:gd name="T3" fmla="*/ 286 h 21600"/>
                <a:gd name="T4" fmla="*/ 648 w 38435"/>
                <a:gd name="T5" fmla="*/ 63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lnTo>
                    <a:pt x="-1" y="1444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73" name="Arc 32"/>
            <p:cNvSpPr>
              <a:spLocks noChangeAspect="1"/>
            </p:cNvSpPr>
            <p:nvPr/>
          </p:nvSpPr>
          <p:spPr bwMode="auto">
            <a:xfrm rot="16200000" flipV="1">
              <a:off x="3618" y="1281"/>
              <a:ext cx="743" cy="681"/>
            </a:xfrm>
            <a:custGeom>
              <a:avLst/>
              <a:gdLst>
                <a:gd name="T0" fmla="*/ 0 w 21600"/>
                <a:gd name="T1" fmla="*/ 681 h 15862"/>
                <a:gd name="T2" fmla="*/ 227 w 21600"/>
                <a:gd name="T3" fmla="*/ 0 h 15862"/>
                <a:gd name="T4" fmla="*/ 743 w 21600"/>
                <a:gd name="T5" fmla="*/ 667 h 15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5862" fill="none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</a:path>
                <a:path w="21600" h="15862" stroke="0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  <a:lnTo>
                    <a:pt x="21600" y="15529"/>
                  </a:lnTo>
                  <a:lnTo>
                    <a:pt x="2" y="15862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74" name="Arc 33"/>
            <p:cNvSpPr>
              <a:spLocks noChangeAspect="1"/>
            </p:cNvSpPr>
            <p:nvPr/>
          </p:nvSpPr>
          <p:spPr bwMode="auto">
            <a:xfrm rot="16200000" flipV="1">
              <a:off x="3273" y="874"/>
              <a:ext cx="1436" cy="728"/>
            </a:xfrm>
            <a:custGeom>
              <a:avLst/>
              <a:gdLst>
                <a:gd name="T0" fmla="*/ 0 w 21600"/>
                <a:gd name="T1" fmla="*/ 728 h 17019"/>
                <a:gd name="T2" fmla="*/ 524 w 21600"/>
                <a:gd name="T3" fmla="*/ 0 h 17019"/>
                <a:gd name="T4" fmla="*/ 1436 w 21600"/>
                <a:gd name="T5" fmla="*/ 714 h 170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</a:path>
                <a:path w="21600" h="17019" stroke="0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  <a:lnTo>
                    <a:pt x="21600" y="16686"/>
                  </a:lnTo>
                  <a:lnTo>
                    <a:pt x="2" y="17019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13316" name="Group 34"/>
          <p:cNvGrpSpPr>
            <a:grpSpLocks noChangeAspect="1"/>
          </p:cNvGrpSpPr>
          <p:nvPr/>
        </p:nvGrpSpPr>
        <p:grpSpPr bwMode="auto">
          <a:xfrm rot="-5400000">
            <a:off x="4177507" y="1858168"/>
            <a:ext cx="615950" cy="2722563"/>
            <a:chOff x="3144" y="12222"/>
            <a:chExt cx="312" cy="1352"/>
          </a:xfrm>
        </p:grpSpPr>
        <p:sp>
          <p:nvSpPr>
            <p:cNvPr id="13351" name="Rectangle 35"/>
            <p:cNvSpPr>
              <a:spLocks noChangeAspect="1" noChangeArrowheads="1"/>
            </p:cNvSpPr>
            <p:nvPr/>
          </p:nvSpPr>
          <p:spPr bwMode="auto">
            <a:xfrm>
              <a:off x="3144" y="12222"/>
              <a:ext cx="312" cy="680"/>
            </a:xfrm>
            <a:prstGeom prst="rect">
              <a:avLst/>
            </a:prstGeom>
            <a:solidFill>
              <a:srgbClr val="EB1529"/>
            </a:solidFill>
            <a:ln w="19050">
              <a:solidFill>
                <a:srgbClr val="9C001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3352" name="Rectangle 36"/>
            <p:cNvSpPr>
              <a:spLocks noChangeAspect="1" noChangeArrowheads="1"/>
            </p:cNvSpPr>
            <p:nvPr/>
          </p:nvSpPr>
          <p:spPr bwMode="auto">
            <a:xfrm>
              <a:off x="3144" y="12894"/>
              <a:ext cx="312" cy="680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pSp>
        <p:nvGrpSpPr>
          <p:cNvPr id="62501" name="Group 37"/>
          <p:cNvGrpSpPr>
            <a:grpSpLocks/>
          </p:cNvGrpSpPr>
          <p:nvPr/>
        </p:nvGrpSpPr>
        <p:grpSpPr bwMode="auto">
          <a:xfrm>
            <a:off x="5726113" y="3557588"/>
            <a:ext cx="2017712" cy="1333500"/>
            <a:chOff x="4139" y="3234"/>
            <a:chExt cx="1271" cy="840"/>
          </a:xfrm>
        </p:grpSpPr>
        <p:sp>
          <p:nvSpPr>
            <p:cNvPr id="13349" name="Freeform 38"/>
            <p:cNvSpPr>
              <a:spLocks/>
            </p:cNvSpPr>
            <p:nvPr/>
          </p:nvSpPr>
          <p:spPr bwMode="auto">
            <a:xfrm>
              <a:off x="4166" y="3240"/>
              <a:ext cx="1210" cy="832"/>
            </a:xfrm>
            <a:custGeom>
              <a:avLst/>
              <a:gdLst>
                <a:gd name="T0" fmla="*/ 22 w 1210"/>
                <a:gd name="T1" fmla="*/ 384 h 832"/>
                <a:gd name="T2" fmla="*/ 109 w 1210"/>
                <a:gd name="T3" fmla="*/ 306 h 832"/>
                <a:gd name="T4" fmla="*/ 166 w 1210"/>
                <a:gd name="T5" fmla="*/ 225 h 832"/>
                <a:gd name="T6" fmla="*/ 280 w 1210"/>
                <a:gd name="T7" fmla="*/ 174 h 832"/>
                <a:gd name="T8" fmla="*/ 475 w 1210"/>
                <a:gd name="T9" fmla="*/ 135 h 832"/>
                <a:gd name="T10" fmla="*/ 784 w 1210"/>
                <a:gd name="T11" fmla="*/ 0 h 832"/>
                <a:gd name="T12" fmla="*/ 1210 w 1210"/>
                <a:gd name="T13" fmla="*/ 405 h 832"/>
                <a:gd name="T14" fmla="*/ 484 w 1210"/>
                <a:gd name="T15" fmla="*/ 783 h 832"/>
                <a:gd name="T16" fmla="*/ 187 w 1210"/>
                <a:gd name="T17" fmla="*/ 699 h 832"/>
                <a:gd name="T18" fmla="*/ 46 w 1210"/>
                <a:gd name="T19" fmla="*/ 537 h 832"/>
                <a:gd name="T20" fmla="*/ 22 w 1210"/>
                <a:gd name="T21" fmla="*/ 384 h 83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10" h="832">
                  <a:moveTo>
                    <a:pt x="22" y="384"/>
                  </a:moveTo>
                  <a:cubicBezTo>
                    <a:pt x="32" y="346"/>
                    <a:pt x="85" y="332"/>
                    <a:pt x="109" y="306"/>
                  </a:cubicBezTo>
                  <a:cubicBezTo>
                    <a:pt x="133" y="280"/>
                    <a:pt x="138" y="247"/>
                    <a:pt x="166" y="225"/>
                  </a:cubicBezTo>
                  <a:cubicBezTo>
                    <a:pt x="194" y="203"/>
                    <a:pt x="229" y="189"/>
                    <a:pt x="280" y="174"/>
                  </a:cubicBezTo>
                  <a:lnTo>
                    <a:pt x="475" y="135"/>
                  </a:lnTo>
                  <a:lnTo>
                    <a:pt x="784" y="0"/>
                  </a:lnTo>
                  <a:lnTo>
                    <a:pt x="1210" y="405"/>
                  </a:lnTo>
                  <a:lnTo>
                    <a:pt x="484" y="783"/>
                  </a:lnTo>
                  <a:cubicBezTo>
                    <a:pt x="314" y="832"/>
                    <a:pt x="260" y="740"/>
                    <a:pt x="187" y="699"/>
                  </a:cubicBezTo>
                  <a:cubicBezTo>
                    <a:pt x="114" y="658"/>
                    <a:pt x="73" y="589"/>
                    <a:pt x="46" y="537"/>
                  </a:cubicBezTo>
                  <a:cubicBezTo>
                    <a:pt x="19" y="485"/>
                    <a:pt x="0" y="431"/>
                    <a:pt x="22" y="384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pic>
          <p:nvPicPr>
            <p:cNvPr id="13350" name="Picture 39" descr="kompas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9" y="3234"/>
              <a:ext cx="1271" cy="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2504" name="Text Box 40"/>
          <p:cNvSpPr txBox="1">
            <a:spLocks noChangeArrowheads="1"/>
          </p:cNvSpPr>
          <p:nvPr/>
        </p:nvSpPr>
        <p:spPr bwMode="auto">
          <a:xfrm>
            <a:off x="112713" y="5745163"/>
            <a:ext cx="8813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000" b="0"/>
              <a:t>Ak budeme umiestňovať magnetku v magnetickom poli,</a:t>
            </a:r>
          </a:p>
          <a:p>
            <a:r>
              <a:rPr lang="sk-SK" sz="3000" b="0"/>
              <a:t>jej poloha sa bude meniť.</a:t>
            </a:r>
          </a:p>
        </p:txBody>
      </p:sp>
      <p:grpSp>
        <p:nvGrpSpPr>
          <p:cNvPr id="62505" name="Group 41"/>
          <p:cNvGrpSpPr>
            <a:grpSpLocks noChangeAspect="1"/>
          </p:cNvGrpSpPr>
          <p:nvPr/>
        </p:nvGrpSpPr>
        <p:grpSpPr bwMode="auto">
          <a:xfrm rot="-10461908">
            <a:off x="3206750" y="1912938"/>
            <a:ext cx="412750" cy="815975"/>
            <a:chOff x="4822" y="1364"/>
            <a:chExt cx="340" cy="672"/>
          </a:xfrm>
        </p:grpSpPr>
        <p:sp>
          <p:nvSpPr>
            <p:cNvPr id="13347" name="AutoShape 42"/>
            <p:cNvSpPr>
              <a:spLocks noChangeAspect="1" noChangeArrowheads="1"/>
            </p:cNvSpPr>
            <p:nvPr/>
          </p:nvSpPr>
          <p:spPr bwMode="auto">
            <a:xfrm rot="1630607">
              <a:off x="4985" y="1364"/>
              <a:ext cx="177" cy="35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3348" name="AutoShape 43"/>
            <p:cNvSpPr>
              <a:spLocks noChangeAspect="1" noChangeArrowheads="1"/>
            </p:cNvSpPr>
            <p:nvPr/>
          </p:nvSpPr>
          <p:spPr bwMode="auto">
            <a:xfrm rot="12430607" flipH="1">
              <a:off x="4822" y="1682"/>
              <a:ext cx="176" cy="354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pSp>
        <p:nvGrpSpPr>
          <p:cNvPr id="62508" name="Group 44"/>
          <p:cNvGrpSpPr>
            <a:grpSpLocks/>
          </p:cNvGrpSpPr>
          <p:nvPr/>
        </p:nvGrpSpPr>
        <p:grpSpPr bwMode="auto">
          <a:xfrm rot="-3179905">
            <a:off x="2401888" y="4405312"/>
            <a:ext cx="414338" cy="817563"/>
            <a:chOff x="4822" y="1364"/>
            <a:chExt cx="340" cy="672"/>
          </a:xfrm>
        </p:grpSpPr>
        <p:sp>
          <p:nvSpPr>
            <p:cNvPr id="13345" name="AutoShape 45"/>
            <p:cNvSpPr>
              <a:spLocks noChangeArrowheads="1"/>
            </p:cNvSpPr>
            <p:nvPr/>
          </p:nvSpPr>
          <p:spPr bwMode="auto">
            <a:xfrm rot="1630607">
              <a:off x="4985" y="1364"/>
              <a:ext cx="177" cy="35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3346" name="AutoShape 46"/>
            <p:cNvSpPr>
              <a:spLocks noChangeArrowheads="1"/>
            </p:cNvSpPr>
            <p:nvPr/>
          </p:nvSpPr>
          <p:spPr bwMode="auto">
            <a:xfrm rot="12430607" flipH="1">
              <a:off x="4822" y="1682"/>
              <a:ext cx="176" cy="354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pSp>
        <p:nvGrpSpPr>
          <p:cNvPr id="62511" name="Group 47"/>
          <p:cNvGrpSpPr>
            <a:grpSpLocks/>
          </p:cNvGrpSpPr>
          <p:nvPr/>
        </p:nvGrpSpPr>
        <p:grpSpPr bwMode="auto">
          <a:xfrm rot="-4282785">
            <a:off x="3003550" y="4352926"/>
            <a:ext cx="414337" cy="817562"/>
            <a:chOff x="4822" y="1364"/>
            <a:chExt cx="340" cy="672"/>
          </a:xfrm>
        </p:grpSpPr>
        <p:sp>
          <p:nvSpPr>
            <p:cNvPr id="13343" name="AutoShape 48"/>
            <p:cNvSpPr>
              <a:spLocks noChangeArrowheads="1"/>
            </p:cNvSpPr>
            <p:nvPr/>
          </p:nvSpPr>
          <p:spPr bwMode="auto">
            <a:xfrm rot="1630607">
              <a:off x="4985" y="1364"/>
              <a:ext cx="177" cy="35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3344" name="AutoShape 49"/>
            <p:cNvSpPr>
              <a:spLocks noChangeArrowheads="1"/>
            </p:cNvSpPr>
            <p:nvPr/>
          </p:nvSpPr>
          <p:spPr bwMode="auto">
            <a:xfrm rot="12430607" flipH="1">
              <a:off x="4822" y="1682"/>
              <a:ext cx="176" cy="354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pSp>
        <p:nvGrpSpPr>
          <p:cNvPr id="62514" name="Group 50"/>
          <p:cNvGrpSpPr>
            <a:grpSpLocks/>
          </p:cNvGrpSpPr>
          <p:nvPr/>
        </p:nvGrpSpPr>
        <p:grpSpPr bwMode="auto">
          <a:xfrm>
            <a:off x="3114675" y="2908300"/>
            <a:ext cx="2740025" cy="630238"/>
            <a:chOff x="1982" y="1872"/>
            <a:chExt cx="1726" cy="397"/>
          </a:xfrm>
        </p:grpSpPr>
        <p:sp>
          <p:nvSpPr>
            <p:cNvPr id="13323" name="Freeform 51"/>
            <p:cNvSpPr>
              <a:spLocks/>
            </p:cNvSpPr>
            <p:nvPr/>
          </p:nvSpPr>
          <p:spPr bwMode="auto">
            <a:xfrm>
              <a:off x="2330" y="1873"/>
              <a:ext cx="1010" cy="23"/>
            </a:xfrm>
            <a:custGeom>
              <a:avLst/>
              <a:gdLst>
                <a:gd name="T0" fmla="*/ 0 w 1005"/>
                <a:gd name="T1" fmla="*/ 0 h 33"/>
                <a:gd name="T2" fmla="*/ 500 w 1005"/>
                <a:gd name="T3" fmla="*/ 23 h 33"/>
                <a:gd name="T4" fmla="*/ 101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24" name="Freeform 52"/>
            <p:cNvSpPr>
              <a:spLocks/>
            </p:cNvSpPr>
            <p:nvPr/>
          </p:nvSpPr>
          <p:spPr bwMode="auto">
            <a:xfrm flipV="1">
              <a:off x="2324" y="2246"/>
              <a:ext cx="1010" cy="23"/>
            </a:xfrm>
            <a:custGeom>
              <a:avLst/>
              <a:gdLst>
                <a:gd name="T0" fmla="*/ 0 w 1005"/>
                <a:gd name="T1" fmla="*/ 0 h 33"/>
                <a:gd name="T2" fmla="*/ 500 w 1005"/>
                <a:gd name="T3" fmla="*/ 23 h 33"/>
                <a:gd name="T4" fmla="*/ 101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25" name="Freeform 53"/>
            <p:cNvSpPr>
              <a:spLocks/>
            </p:cNvSpPr>
            <p:nvPr/>
          </p:nvSpPr>
          <p:spPr bwMode="auto">
            <a:xfrm>
              <a:off x="2264" y="1872"/>
              <a:ext cx="1132" cy="37"/>
            </a:xfrm>
            <a:custGeom>
              <a:avLst/>
              <a:gdLst>
                <a:gd name="T0" fmla="*/ 0 w 1005"/>
                <a:gd name="T1" fmla="*/ 0 h 33"/>
                <a:gd name="T2" fmla="*/ 561 w 1005"/>
                <a:gd name="T3" fmla="*/ 37 h 33"/>
                <a:gd name="T4" fmla="*/ 1132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26" name="Freeform 54"/>
            <p:cNvSpPr>
              <a:spLocks/>
            </p:cNvSpPr>
            <p:nvPr/>
          </p:nvSpPr>
          <p:spPr bwMode="auto">
            <a:xfrm flipV="1">
              <a:off x="2260" y="2227"/>
              <a:ext cx="1132" cy="39"/>
            </a:xfrm>
            <a:custGeom>
              <a:avLst/>
              <a:gdLst>
                <a:gd name="T0" fmla="*/ 0 w 1005"/>
                <a:gd name="T1" fmla="*/ 0 h 33"/>
                <a:gd name="T2" fmla="*/ 561 w 1005"/>
                <a:gd name="T3" fmla="*/ 39 h 33"/>
                <a:gd name="T4" fmla="*/ 1132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27" name="Freeform 55"/>
            <p:cNvSpPr>
              <a:spLocks/>
            </p:cNvSpPr>
            <p:nvPr/>
          </p:nvSpPr>
          <p:spPr bwMode="auto">
            <a:xfrm>
              <a:off x="2204" y="1872"/>
              <a:ext cx="1250" cy="54"/>
            </a:xfrm>
            <a:custGeom>
              <a:avLst/>
              <a:gdLst>
                <a:gd name="T0" fmla="*/ 0 w 1005"/>
                <a:gd name="T1" fmla="*/ 0 h 33"/>
                <a:gd name="T2" fmla="*/ 619 w 1005"/>
                <a:gd name="T3" fmla="*/ 54 h 33"/>
                <a:gd name="T4" fmla="*/ 125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28" name="Freeform 56"/>
            <p:cNvSpPr>
              <a:spLocks/>
            </p:cNvSpPr>
            <p:nvPr/>
          </p:nvSpPr>
          <p:spPr bwMode="auto">
            <a:xfrm flipV="1">
              <a:off x="2200" y="2205"/>
              <a:ext cx="1250" cy="61"/>
            </a:xfrm>
            <a:custGeom>
              <a:avLst/>
              <a:gdLst>
                <a:gd name="T0" fmla="*/ 0 w 1005"/>
                <a:gd name="T1" fmla="*/ 0 h 33"/>
                <a:gd name="T2" fmla="*/ 619 w 1005"/>
                <a:gd name="T3" fmla="*/ 61 h 33"/>
                <a:gd name="T4" fmla="*/ 125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29" name="Freeform 57"/>
            <p:cNvSpPr>
              <a:spLocks/>
            </p:cNvSpPr>
            <p:nvPr/>
          </p:nvSpPr>
          <p:spPr bwMode="auto">
            <a:xfrm>
              <a:off x="2146" y="1872"/>
              <a:ext cx="1370" cy="72"/>
            </a:xfrm>
            <a:custGeom>
              <a:avLst/>
              <a:gdLst>
                <a:gd name="T0" fmla="*/ 0 w 1005"/>
                <a:gd name="T1" fmla="*/ 0 h 33"/>
                <a:gd name="T2" fmla="*/ 679 w 1005"/>
                <a:gd name="T3" fmla="*/ 72 h 33"/>
                <a:gd name="T4" fmla="*/ 137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0" name="Freeform 58"/>
            <p:cNvSpPr>
              <a:spLocks/>
            </p:cNvSpPr>
            <p:nvPr/>
          </p:nvSpPr>
          <p:spPr bwMode="auto">
            <a:xfrm flipV="1">
              <a:off x="2140" y="2185"/>
              <a:ext cx="1370" cy="83"/>
            </a:xfrm>
            <a:custGeom>
              <a:avLst/>
              <a:gdLst>
                <a:gd name="T0" fmla="*/ 0 w 1005"/>
                <a:gd name="T1" fmla="*/ 0 h 33"/>
                <a:gd name="T2" fmla="*/ 679 w 1005"/>
                <a:gd name="T3" fmla="*/ 83 h 33"/>
                <a:gd name="T4" fmla="*/ 137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1" name="Freeform 59"/>
            <p:cNvSpPr>
              <a:spLocks/>
            </p:cNvSpPr>
            <p:nvPr/>
          </p:nvSpPr>
          <p:spPr bwMode="auto">
            <a:xfrm>
              <a:off x="2090" y="1873"/>
              <a:ext cx="1484" cy="89"/>
            </a:xfrm>
            <a:custGeom>
              <a:avLst/>
              <a:gdLst>
                <a:gd name="T0" fmla="*/ 0 w 1005"/>
                <a:gd name="T1" fmla="*/ 0 h 33"/>
                <a:gd name="T2" fmla="*/ 735 w 1005"/>
                <a:gd name="T3" fmla="*/ 89 h 33"/>
                <a:gd name="T4" fmla="*/ 1484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2" name="Freeform 60"/>
            <p:cNvSpPr>
              <a:spLocks/>
            </p:cNvSpPr>
            <p:nvPr/>
          </p:nvSpPr>
          <p:spPr bwMode="auto">
            <a:xfrm flipV="1">
              <a:off x="2085" y="2165"/>
              <a:ext cx="1484" cy="104"/>
            </a:xfrm>
            <a:custGeom>
              <a:avLst/>
              <a:gdLst>
                <a:gd name="T0" fmla="*/ 0 w 1005"/>
                <a:gd name="T1" fmla="*/ 0 h 33"/>
                <a:gd name="T2" fmla="*/ 735 w 1005"/>
                <a:gd name="T3" fmla="*/ 104 h 33"/>
                <a:gd name="T4" fmla="*/ 1484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3" name="Freeform 61"/>
            <p:cNvSpPr>
              <a:spLocks/>
            </p:cNvSpPr>
            <p:nvPr/>
          </p:nvSpPr>
          <p:spPr bwMode="auto">
            <a:xfrm>
              <a:off x="2025" y="1874"/>
              <a:ext cx="1631" cy="107"/>
            </a:xfrm>
            <a:custGeom>
              <a:avLst/>
              <a:gdLst>
                <a:gd name="T0" fmla="*/ 0 w 1005"/>
                <a:gd name="T1" fmla="*/ 0 h 33"/>
                <a:gd name="T2" fmla="*/ 808 w 1005"/>
                <a:gd name="T3" fmla="*/ 107 h 33"/>
                <a:gd name="T4" fmla="*/ 1631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4" name="Freeform 62"/>
            <p:cNvSpPr>
              <a:spLocks/>
            </p:cNvSpPr>
            <p:nvPr/>
          </p:nvSpPr>
          <p:spPr bwMode="auto">
            <a:xfrm flipV="1">
              <a:off x="2023" y="2145"/>
              <a:ext cx="1631" cy="121"/>
            </a:xfrm>
            <a:custGeom>
              <a:avLst/>
              <a:gdLst>
                <a:gd name="T0" fmla="*/ 0 w 1005"/>
                <a:gd name="T1" fmla="*/ 0 h 33"/>
                <a:gd name="T2" fmla="*/ 808 w 1005"/>
                <a:gd name="T3" fmla="*/ 121 h 33"/>
                <a:gd name="T4" fmla="*/ 1631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5" name="Freeform 63"/>
            <p:cNvSpPr>
              <a:spLocks/>
            </p:cNvSpPr>
            <p:nvPr/>
          </p:nvSpPr>
          <p:spPr bwMode="auto">
            <a:xfrm>
              <a:off x="1987" y="1914"/>
              <a:ext cx="1718" cy="87"/>
            </a:xfrm>
            <a:custGeom>
              <a:avLst/>
              <a:gdLst>
                <a:gd name="T0" fmla="*/ 0 w 1718"/>
                <a:gd name="T1" fmla="*/ 11 h 114"/>
                <a:gd name="T2" fmla="*/ 850 w 1718"/>
                <a:gd name="T3" fmla="*/ 85 h 114"/>
                <a:gd name="T4" fmla="*/ 1718 w 1718"/>
                <a:gd name="T5" fmla="*/ 0 h 1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8" h="114">
                  <a:moveTo>
                    <a:pt x="0" y="15"/>
                  </a:moveTo>
                  <a:cubicBezTo>
                    <a:pt x="282" y="62"/>
                    <a:pt x="564" y="114"/>
                    <a:pt x="850" y="112"/>
                  </a:cubicBezTo>
                  <a:cubicBezTo>
                    <a:pt x="1136" y="110"/>
                    <a:pt x="1537" y="23"/>
                    <a:pt x="1718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6" name="Freeform 64"/>
            <p:cNvSpPr>
              <a:spLocks/>
            </p:cNvSpPr>
            <p:nvPr/>
          </p:nvSpPr>
          <p:spPr bwMode="auto">
            <a:xfrm>
              <a:off x="1985" y="2123"/>
              <a:ext cx="1720" cy="115"/>
            </a:xfrm>
            <a:custGeom>
              <a:avLst/>
              <a:gdLst>
                <a:gd name="T0" fmla="*/ 0 w 1720"/>
                <a:gd name="T1" fmla="*/ 90 h 131"/>
                <a:gd name="T2" fmla="*/ 850 w 1720"/>
                <a:gd name="T3" fmla="*/ 4 h 131"/>
                <a:gd name="T4" fmla="*/ 1720 w 1720"/>
                <a:gd name="T5" fmla="*/ 115 h 1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0" h="131">
                  <a:moveTo>
                    <a:pt x="0" y="102"/>
                  </a:moveTo>
                  <a:cubicBezTo>
                    <a:pt x="282" y="55"/>
                    <a:pt x="563" y="0"/>
                    <a:pt x="850" y="5"/>
                  </a:cubicBezTo>
                  <a:cubicBezTo>
                    <a:pt x="1137" y="10"/>
                    <a:pt x="1539" y="105"/>
                    <a:pt x="1720" y="131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7" name="Freeform 65"/>
            <p:cNvSpPr>
              <a:spLocks/>
            </p:cNvSpPr>
            <p:nvPr/>
          </p:nvSpPr>
          <p:spPr bwMode="auto">
            <a:xfrm>
              <a:off x="1991" y="1956"/>
              <a:ext cx="1717" cy="68"/>
            </a:xfrm>
            <a:custGeom>
              <a:avLst/>
              <a:gdLst>
                <a:gd name="T0" fmla="*/ 0 w 1717"/>
                <a:gd name="T1" fmla="*/ 17 h 91"/>
                <a:gd name="T2" fmla="*/ 850 w 1717"/>
                <a:gd name="T3" fmla="*/ 65 h 91"/>
                <a:gd name="T4" fmla="*/ 1717 w 1717"/>
                <a:gd name="T5" fmla="*/ 0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7" h="91">
                  <a:moveTo>
                    <a:pt x="0" y="23"/>
                  </a:moveTo>
                  <a:cubicBezTo>
                    <a:pt x="282" y="54"/>
                    <a:pt x="564" y="91"/>
                    <a:pt x="850" y="87"/>
                  </a:cubicBezTo>
                  <a:cubicBezTo>
                    <a:pt x="1136" y="83"/>
                    <a:pt x="1537" y="18"/>
                    <a:pt x="1717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8" name="Freeform 66"/>
            <p:cNvSpPr>
              <a:spLocks/>
            </p:cNvSpPr>
            <p:nvPr/>
          </p:nvSpPr>
          <p:spPr bwMode="auto">
            <a:xfrm>
              <a:off x="1986" y="2108"/>
              <a:ext cx="1719" cy="79"/>
            </a:xfrm>
            <a:custGeom>
              <a:avLst/>
              <a:gdLst>
                <a:gd name="T0" fmla="*/ 0 w 1719"/>
                <a:gd name="T1" fmla="*/ 59 h 91"/>
                <a:gd name="T2" fmla="*/ 850 w 1719"/>
                <a:gd name="T3" fmla="*/ 3 h 91"/>
                <a:gd name="T4" fmla="*/ 1719 w 1719"/>
                <a:gd name="T5" fmla="*/ 79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91">
                  <a:moveTo>
                    <a:pt x="0" y="68"/>
                  </a:moveTo>
                  <a:cubicBezTo>
                    <a:pt x="282" y="37"/>
                    <a:pt x="564" y="0"/>
                    <a:pt x="850" y="4"/>
                  </a:cubicBezTo>
                  <a:cubicBezTo>
                    <a:pt x="1136" y="8"/>
                    <a:pt x="1538" y="73"/>
                    <a:pt x="1719" y="91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39" name="Freeform 67"/>
            <p:cNvSpPr>
              <a:spLocks/>
            </p:cNvSpPr>
            <p:nvPr/>
          </p:nvSpPr>
          <p:spPr bwMode="auto">
            <a:xfrm>
              <a:off x="1986" y="1995"/>
              <a:ext cx="1719" cy="49"/>
            </a:xfrm>
            <a:custGeom>
              <a:avLst/>
              <a:gdLst>
                <a:gd name="T0" fmla="*/ 0 w 1719"/>
                <a:gd name="T1" fmla="*/ 10 h 67"/>
                <a:gd name="T2" fmla="*/ 850 w 1719"/>
                <a:gd name="T3" fmla="*/ 48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40" name="Freeform 68"/>
            <p:cNvSpPr>
              <a:spLocks/>
            </p:cNvSpPr>
            <p:nvPr/>
          </p:nvSpPr>
          <p:spPr bwMode="auto">
            <a:xfrm flipV="1">
              <a:off x="1987" y="2097"/>
              <a:ext cx="1719" cy="50"/>
            </a:xfrm>
            <a:custGeom>
              <a:avLst/>
              <a:gdLst>
                <a:gd name="T0" fmla="*/ 0 w 1719"/>
                <a:gd name="T1" fmla="*/ 10 h 67"/>
                <a:gd name="T2" fmla="*/ 850 w 1719"/>
                <a:gd name="T3" fmla="*/ 49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41" name="Freeform 69"/>
            <p:cNvSpPr>
              <a:spLocks/>
            </p:cNvSpPr>
            <p:nvPr/>
          </p:nvSpPr>
          <p:spPr bwMode="auto">
            <a:xfrm>
              <a:off x="1987" y="2038"/>
              <a:ext cx="1719" cy="27"/>
            </a:xfrm>
            <a:custGeom>
              <a:avLst/>
              <a:gdLst>
                <a:gd name="T0" fmla="*/ 0 w 1719"/>
                <a:gd name="T1" fmla="*/ 5 h 67"/>
                <a:gd name="T2" fmla="*/ 850 w 1719"/>
                <a:gd name="T3" fmla="*/ 26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3342" name="Freeform 70"/>
            <p:cNvSpPr>
              <a:spLocks/>
            </p:cNvSpPr>
            <p:nvPr/>
          </p:nvSpPr>
          <p:spPr bwMode="auto">
            <a:xfrm>
              <a:off x="1982" y="2079"/>
              <a:ext cx="1726" cy="27"/>
            </a:xfrm>
            <a:custGeom>
              <a:avLst/>
              <a:gdLst>
                <a:gd name="T0" fmla="*/ 0 w 1726"/>
                <a:gd name="T1" fmla="*/ 20 h 30"/>
                <a:gd name="T2" fmla="*/ 850 w 1726"/>
                <a:gd name="T3" fmla="*/ 1 h 30"/>
                <a:gd name="T4" fmla="*/ 1726 w 1726"/>
                <a:gd name="T5" fmla="*/ 27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6" h="30">
                  <a:moveTo>
                    <a:pt x="0" y="22"/>
                  </a:moveTo>
                  <a:cubicBezTo>
                    <a:pt x="282" y="12"/>
                    <a:pt x="562" y="0"/>
                    <a:pt x="850" y="1"/>
                  </a:cubicBezTo>
                  <a:cubicBezTo>
                    <a:pt x="1138" y="2"/>
                    <a:pt x="1544" y="24"/>
                    <a:pt x="1726" y="3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2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25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25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2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0.00185 C 0.00243 -0.00348 0.01094 -0.02014 0.02014 -0.0301 C 0.02934 -0.04028 0.04289 -0.05162 0.05365 -0.0588 C 0.06424 -0.06598 0.07327 -0.06968 0.08386 -0.07269 C 0.09445 -0.0757 0.10591 -0.07755 0.11719 -0.07709 C 0.12865 -0.07662 0.14011 -0.07454 0.15226 -0.06945 C 0.16441 -0.06412 0.18021 -0.05394 0.19046 -0.04561 C 0.20087 -0.03727 0.20712 -0.02963 0.21389 -0.02014 C 0.22084 -0.01088 0.22813 0.00463 0.23195 0.01134 " pathEditMode="relative" rAng="0" ptsTypes="aaaaaaaaa">
                                      <p:cBhvr>
                                        <p:cTn id="43" dur="5000" fill="hold"/>
                                        <p:tgtEl>
                                          <p:spTgt spid="62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32" y="-349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45" dur="5000" fill="hold"/>
                                        <p:tgtEl>
                                          <p:spTgt spid="625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85185E-6 C -0.00104 -0.00393 -0.00468 -0.01528 -0.00607 -0.02407 C -0.00746 -0.03287 -0.00816 -0.04375 -0.0085 -0.05278 C -0.00885 -0.0618 -0.0092 -0.06736 -0.0085 -0.07778 C -0.00781 -0.08819 -0.00659 -0.10278 -0.00399 -0.11481 C -0.00139 -0.12685 0.00382 -0.14028 0.00747 -0.14954 C 0.01111 -0.15879 0.01598 -0.16643 0.01823 -0.17083 " pathEditMode="relative" rAng="0" ptsTypes="aaaaaaa">
                                      <p:cBhvr>
                                        <p:cTn id="54" dur="5000" fill="hold"/>
                                        <p:tgtEl>
                                          <p:spTgt spid="62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" y="-854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960000">
                                      <p:cBhvr>
                                        <p:cTn id="56" dur="5000" fill="hold"/>
                                        <p:tgtEl>
                                          <p:spTgt spid="62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2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C 0.00643 0.00625 0.02379 0.02616 0.03906 0.03704 C 0.05434 0.04792 0.07483 0.05903 0.09132 0.06482 C 0.10781 0.0706 0.12483 0.0706 0.13802 0.07107 C 0.15122 0.07153 0.15799 0.0706 0.17031 0.0676 C 0.18264 0.06459 0.19792 0.06042 0.21198 0.05301 C 0.22604 0.0456 0.24219 0.03565 0.25469 0.02246 C 0.26719 0.00926 0.27882 -0.00995 0.28698 -0.02615 C 0.29514 -0.04236 0.3007 -0.06458 0.30417 -0.07477 " pathEditMode="relative" rAng="0" ptsTypes="aaaaaaaaa">
                                      <p:cBhvr>
                                        <p:cTn id="65" dur="5000" fill="hold"/>
                                        <p:tgtEl>
                                          <p:spTgt spid="62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8" y="-162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67" dur="5000" fill="hold"/>
                                        <p:tgtEl>
                                          <p:spTgt spid="625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50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79388" y="179388"/>
            <a:ext cx="658812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Definícia magnetickej indukčnej čiary</a:t>
            </a:r>
            <a:endParaRPr lang="sk-SK" sz="3300"/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2025650" y="825500"/>
            <a:ext cx="4887913" cy="4797425"/>
            <a:chOff x="1276" y="520"/>
            <a:chExt cx="3079" cy="3022"/>
          </a:xfrm>
        </p:grpSpPr>
        <p:sp>
          <p:nvSpPr>
            <p:cNvPr id="14385" name="Arc 4"/>
            <p:cNvSpPr>
              <a:spLocks noChangeAspect="1"/>
            </p:cNvSpPr>
            <p:nvPr/>
          </p:nvSpPr>
          <p:spPr bwMode="auto">
            <a:xfrm rot="16200000" flipH="1">
              <a:off x="2615" y="1774"/>
              <a:ext cx="384" cy="1145"/>
            </a:xfrm>
            <a:custGeom>
              <a:avLst/>
              <a:gdLst>
                <a:gd name="T0" fmla="*/ 8 w 22032"/>
                <a:gd name="T1" fmla="*/ 0 h 43200"/>
                <a:gd name="T2" fmla="*/ 0 w 22032"/>
                <a:gd name="T3" fmla="*/ 1145 h 43200"/>
                <a:gd name="T4" fmla="*/ 8 w 22032"/>
                <a:gd name="T5" fmla="*/ 57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86" name="Arc 5"/>
            <p:cNvSpPr>
              <a:spLocks noChangeAspect="1"/>
            </p:cNvSpPr>
            <p:nvPr/>
          </p:nvSpPr>
          <p:spPr bwMode="auto">
            <a:xfrm rot="16200000" flipH="1">
              <a:off x="2676" y="1771"/>
              <a:ext cx="270" cy="1037"/>
            </a:xfrm>
            <a:custGeom>
              <a:avLst/>
              <a:gdLst>
                <a:gd name="T0" fmla="*/ 5 w 22032"/>
                <a:gd name="T1" fmla="*/ 0 h 43200"/>
                <a:gd name="T2" fmla="*/ 0 w 22032"/>
                <a:gd name="T3" fmla="*/ 1037 h 43200"/>
                <a:gd name="T4" fmla="*/ 5 w 22032"/>
                <a:gd name="T5" fmla="*/ 519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87" name="Arc 6"/>
            <p:cNvSpPr>
              <a:spLocks noChangeAspect="1"/>
            </p:cNvSpPr>
            <p:nvPr/>
          </p:nvSpPr>
          <p:spPr bwMode="auto">
            <a:xfrm rot="16200000" flipH="1">
              <a:off x="2331" y="1792"/>
              <a:ext cx="968" cy="1676"/>
            </a:xfrm>
            <a:custGeom>
              <a:avLst/>
              <a:gdLst>
                <a:gd name="T0" fmla="*/ 9 w 29515"/>
                <a:gd name="T1" fmla="*/ 54 h 43200"/>
                <a:gd name="T2" fmla="*/ 0 w 29515"/>
                <a:gd name="T3" fmla="*/ 1618 h 43200"/>
                <a:gd name="T4" fmla="*/ 260 w 29515"/>
                <a:gd name="T5" fmla="*/ 838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  <a:lnTo>
                    <a:pt x="7915" y="21600"/>
                  </a:lnTo>
                  <a:lnTo>
                    <a:pt x="272" y="1397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88" name="Arc 7"/>
            <p:cNvSpPr>
              <a:spLocks noChangeAspect="1"/>
            </p:cNvSpPr>
            <p:nvPr/>
          </p:nvSpPr>
          <p:spPr bwMode="auto">
            <a:xfrm rot="16200000" flipH="1">
              <a:off x="2233" y="1756"/>
              <a:ext cx="1163" cy="1941"/>
            </a:xfrm>
            <a:custGeom>
              <a:avLst/>
              <a:gdLst>
                <a:gd name="T0" fmla="*/ 0 w 32579"/>
                <a:gd name="T1" fmla="*/ 135 h 43200"/>
                <a:gd name="T2" fmla="*/ 13 w 32579"/>
                <a:gd name="T3" fmla="*/ 1815 h 43200"/>
                <a:gd name="T4" fmla="*/ 392 w 32579"/>
                <a:gd name="T5" fmla="*/ 97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  <a:lnTo>
                    <a:pt x="10979" y="21600"/>
                  </a:lnTo>
                  <a:lnTo>
                    <a:pt x="0" y="2998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89" name="Arc 8"/>
            <p:cNvSpPr>
              <a:spLocks noChangeAspect="1"/>
            </p:cNvSpPr>
            <p:nvPr/>
          </p:nvSpPr>
          <p:spPr bwMode="auto">
            <a:xfrm rot="16200000" flipH="1">
              <a:off x="2550" y="1776"/>
              <a:ext cx="509" cy="1254"/>
            </a:xfrm>
            <a:custGeom>
              <a:avLst/>
              <a:gdLst>
                <a:gd name="T0" fmla="*/ 10 w 22032"/>
                <a:gd name="T1" fmla="*/ 0 h 43200"/>
                <a:gd name="T2" fmla="*/ 0 w 22032"/>
                <a:gd name="T3" fmla="*/ 1254 h 43200"/>
                <a:gd name="T4" fmla="*/ 10 w 22032"/>
                <a:gd name="T5" fmla="*/ 62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90" name="Arc 9"/>
            <p:cNvSpPr>
              <a:spLocks noChangeAspect="1"/>
            </p:cNvSpPr>
            <p:nvPr/>
          </p:nvSpPr>
          <p:spPr bwMode="auto">
            <a:xfrm rot="16200000" flipH="1">
              <a:off x="2496" y="1787"/>
              <a:ext cx="620" cy="1371"/>
            </a:xfrm>
            <a:custGeom>
              <a:avLst/>
              <a:gdLst>
                <a:gd name="T0" fmla="*/ 12 w 22032"/>
                <a:gd name="T1" fmla="*/ 0 h 43200"/>
                <a:gd name="T2" fmla="*/ 0 w 22032"/>
                <a:gd name="T3" fmla="*/ 1371 h 43200"/>
                <a:gd name="T4" fmla="*/ 12 w 22032"/>
                <a:gd name="T5" fmla="*/ 686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91" name="Arc 10"/>
            <p:cNvSpPr>
              <a:spLocks noChangeAspect="1"/>
            </p:cNvSpPr>
            <p:nvPr/>
          </p:nvSpPr>
          <p:spPr bwMode="auto">
            <a:xfrm rot="16200000" flipH="1">
              <a:off x="2417" y="1796"/>
              <a:ext cx="779" cy="1486"/>
            </a:xfrm>
            <a:custGeom>
              <a:avLst/>
              <a:gdLst>
                <a:gd name="T0" fmla="*/ 15 w 25821"/>
                <a:gd name="T1" fmla="*/ 11 h 43200"/>
                <a:gd name="T2" fmla="*/ 0 w 25821"/>
                <a:gd name="T3" fmla="*/ 1472 h 43200"/>
                <a:gd name="T4" fmla="*/ 127 w 25821"/>
                <a:gd name="T5" fmla="*/ 74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  <a:lnTo>
                    <a:pt x="4221" y="21600"/>
                  </a:lnTo>
                  <a:lnTo>
                    <a:pt x="493" y="32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grpSp>
          <p:nvGrpSpPr>
            <p:cNvPr id="14392" name="Group 11"/>
            <p:cNvGrpSpPr>
              <a:grpSpLocks noChangeAspect="1"/>
            </p:cNvGrpSpPr>
            <p:nvPr/>
          </p:nvGrpSpPr>
          <p:grpSpPr bwMode="auto">
            <a:xfrm rot="16200000" flipH="1">
              <a:off x="1013" y="2319"/>
              <a:ext cx="1474" cy="947"/>
              <a:chOff x="4296" y="7498"/>
              <a:chExt cx="1631" cy="773"/>
            </a:xfrm>
          </p:grpSpPr>
          <p:sp>
            <p:nvSpPr>
              <p:cNvPr id="14411" name="Arc 12"/>
              <p:cNvSpPr>
                <a:spLocks noChangeAspect="1"/>
              </p:cNvSpPr>
              <p:nvPr/>
            </p:nvSpPr>
            <p:spPr bwMode="auto">
              <a:xfrm>
                <a:off x="4347" y="7754"/>
                <a:ext cx="1353" cy="517"/>
              </a:xfrm>
              <a:custGeom>
                <a:avLst/>
                <a:gdLst>
                  <a:gd name="T0" fmla="*/ 0 w 38435"/>
                  <a:gd name="T1" fmla="*/ 346 h 21600"/>
                  <a:gd name="T2" fmla="*/ 1353 w 38435"/>
                  <a:gd name="T3" fmla="*/ 233 h 21600"/>
                  <a:gd name="T4" fmla="*/ 717 w 38435"/>
                  <a:gd name="T5" fmla="*/ 51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lnTo>
                      <a:pt x="-1" y="14443"/>
                    </a:lnTo>
                    <a:close/>
                  </a:path>
                </a:pathLst>
              </a:custGeom>
              <a:noFill/>
              <a:ln w="190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4412" name="Group 13"/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594"/>
                <a:chOff x="4296" y="7498"/>
                <a:chExt cx="1631" cy="594"/>
              </a:xfrm>
            </p:grpSpPr>
            <p:sp>
              <p:nvSpPr>
                <p:cNvPr id="14413" name="Arc 14"/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T0" fmla="*/ 0 w 21600"/>
                    <a:gd name="T1" fmla="*/ 556 h 15862"/>
                    <a:gd name="T2" fmla="*/ 251 w 21600"/>
                    <a:gd name="T3" fmla="*/ 0 h 15862"/>
                    <a:gd name="T4" fmla="*/ 822 w 21600"/>
                    <a:gd name="T5" fmla="*/ 544 h 158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lnTo>
                        <a:pt x="2" y="15862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414" name="Arc 15"/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T0" fmla="*/ 0 w 21600"/>
                    <a:gd name="T1" fmla="*/ 594 h 17019"/>
                    <a:gd name="T2" fmla="*/ 580 w 21600"/>
                    <a:gd name="T3" fmla="*/ 0 h 17019"/>
                    <a:gd name="T4" fmla="*/ 1589 w 21600"/>
                    <a:gd name="T5" fmla="*/ 582 h 1701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lnTo>
                        <a:pt x="2" y="17019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grpSp>
          <p:nvGrpSpPr>
            <p:cNvPr id="14393" name="Group 16"/>
            <p:cNvGrpSpPr>
              <a:grpSpLocks noChangeAspect="1"/>
            </p:cNvGrpSpPr>
            <p:nvPr/>
          </p:nvGrpSpPr>
          <p:grpSpPr bwMode="auto">
            <a:xfrm rot="-5400000" flipH="1" flipV="1">
              <a:off x="3141" y="2331"/>
              <a:ext cx="1474" cy="947"/>
              <a:chOff x="4296" y="7498"/>
              <a:chExt cx="1631" cy="773"/>
            </a:xfrm>
          </p:grpSpPr>
          <p:sp>
            <p:nvSpPr>
              <p:cNvPr id="14407" name="Arc 17"/>
              <p:cNvSpPr>
                <a:spLocks noChangeAspect="1"/>
              </p:cNvSpPr>
              <p:nvPr/>
            </p:nvSpPr>
            <p:spPr bwMode="auto">
              <a:xfrm>
                <a:off x="4347" y="7754"/>
                <a:ext cx="1353" cy="517"/>
              </a:xfrm>
              <a:custGeom>
                <a:avLst/>
                <a:gdLst>
                  <a:gd name="T0" fmla="*/ 0 w 38435"/>
                  <a:gd name="T1" fmla="*/ 346 h 21600"/>
                  <a:gd name="T2" fmla="*/ 1353 w 38435"/>
                  <a:gd name="T3" fmla="*/ 233 h 21600"/>
                  <a:gd name="T4" fmla="*/ 717 w 38435"/>
                  <a:gd name="T5" fmla="*/ 51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lnTo>
                      <a:pt x="-1" y="14443"/>
                    </a:lnTo>
                    <a:close/>
                  </a:path>
                </a:pathLst>
              </a:custGeom>
              <a:noFill/>
              <a:ln w="190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4408" name="Group 18"/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594"/>
                <a:chOff x="4296" y="7498"/>
                <a:chExt cx="1631" cy="594"/>
              </a:xfrm>
            </p:grpSpPr>
            <p:sp>
              <p:nvSpPr>
                <p:cNvPr id="14409" name="Arc 19"/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T0" fmla="*/ 0 w 21600"/>
                    <a:gd name="T1" fmla="*/ 556 h 15862"/>
                    <a:gd name="T2" fmla="*/ 251 w 21600"/>
                    <a:gd name="T3" fmla="*/ 0 h 15862"/>
                    <a:gd name="T4" fmla="*/ 822 w 21600"/>
                    <a:gd name="T5" fmla="*/ 544 h 158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lnTo>
                        <a:pt x="2" y="15862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4410" name="Arc 20"/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T0" fmla="*/ 0 w 21600"/>
                    <a:gd name="T1" fmla="*/ 594 h 17019"/>
                    <a:gd name="T2" fmla="*/ 580 w 21600"/>
                    <a:gd name="T3" fmla="*/ 0 h 17019"/>
                    <a:gd name="T4" fmla="*/ 1589 w 21600"/>
                    <a:gd name="T5" fmla="*/ 582 h 1701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lnTo>
                        <a:pt x="2" y="17019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sp>
          <p:nvSpPr>
            <p:cNvPr id="14394" name="Arc 21"/>
            <p:cNvSpPr>
              <a:spLocks noChangeAspect="1"/>
            </p:cNvSpPr>
            <p:nvPr/>
          </p:nvSpPr>
          <p:spPr bwMode="auto">
            <a:xfrm rot="-5400000">
              <a:off x="2619" y="1142"/>
              <a:ext cx="384" cy="1146"/>
            </a:xfrm>
            <a:custGeom>
              <a:avLst/>
              <a:gdLst>
                <a:gd name="T0" fmla="*/ 8 w 22032"/>
                <a:gd name="T1" fmla="*/ 0 h 43200"/>
                <a:gd name="T2" fmla="*/ 0 w 22032"/>
                <a:gd name="T3" fmla="*/ 1146 h 43200"/>
                <a:gd name="T4" fmla="*/ 8 w 22032"/>
                <a:gd name="T5" fmla="*/ 57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95" name="Arc 22"/>
            <p:cNvSpPr>
              <a:spLocks noChangeAspect="1"/>
            </p:cNvSpPr>
            <p:nvPr/>
          </p:nvSpPr>
          <p:spPr bwMode="auto">
            <a:xfrm rot="-5400000">
              <a:off x="2680" y="1253"/>
              <a:ext cx="269" cy="1038"/>
            </a:xfrm>
            <a:custGeom>
              <a:avLst/>
              <a:gdLst>
                <a:gd name="T0" fmla="*/ 5 w 22032"/>
                <a:gd name="T1" fmla="*/ 0 h 43200"/>
                <a:gd name="T2" fmla="*/ 0 w 22032"/>
                <a:gd name="T3" fmla="*/ 1038 h 43200"/>
                <a:gd name="T4" fmla="*/ 5 w 22032"/>
                <a:gd name="T5" fmla="*/ 519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96" name="Arc 23"/>
            <p:cNvSpPr>
              <a:spLocks noChangeAspect="1"/>
            </p:cNvSpPr>
            <p:nvPr/>
          </p:nvSpPr>
          <p:spPr bwMode="auto">
            <a:xfrm rot="-5400000">
              <a:off x="2335" y="594"/>
              <a:ext cx="967" cy="1676"/>
            </a:xfrm>
            <a:custGeom>
              <a:avLst/>
              <a:gdLst>
                <a:gd name="T0" fmla="*/ 9 w 29515"/>
                <a:gd name="T1" fmla="*/ 54 h 43200"/>
                <a:gd name="T2" fmla="*/ 0 w 29515"/>
                <a:gd name="T3" fmla="*/ 1618 h 43200"/>
                <a:gd name="T4" fmla="*/ 259 w 29515"/>
                <a:gd name="T5" fmla="*/ 838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  <a:lnTo>
                    <a:pt x="7915" y="21600"/>
                  </a:lnTo>
                  <a:lnTo>
                    <a:pt x="272" y="1397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97" name="Arc 24"/>
            <p:cNvSpPr>
              <a:spLocks noChangeAspect="1"/>
            </p:cNvSpPr>
            <p:nvPr/>
          </p:nvSpPr>
          <p:spPr bwMode="auto">
            <a:xfrm rot="-5400000">
              <a:off x="2238" y="364"/>
              <a:ext cx="1162" cy="1940"/>
            </a:xfrm>
            <a:custGeom>
              <a:avLst/>
              <a:gdLst>
                <a:gd name="T0" fmla="*/ 0 w 32579"/>
                <a:gd name="T1" fmla="*/ 135 h 43200"/>
                <a:gd name="T2" fmla="*/ 13 w 32579"/>
                <a:gd name="T3" fmla="*/ 1814 h 43200"/>
                <a:gd name="T4" fmla="*/ 392 w 32579"/>
                <a:gd name="T5" fmla="*/ 97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  <a:lnTo>
                    <a:pt x="10979" y="21600"/>
                  </a:lnTo>
                  <a:lnTo>
                    <a:pt x="0" y="2998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98" name="Arc 25"/>
            <p:cNvSpPr>
              <a:spLocks noChangeAspect="1"/>
            </p:cNvSpPr>
            <p:nvPr/>
          </p:nvSpPr>
          <p:spPr bwMode="auto">
            <a:xfrm rot="-5400000">
              <a:off x="2555" y="1031"/>
              <a:ext cx="508" cy="1254"/>
            </a:xfrm>
            <a:custGeom>
              <a:avLst/>
              <a:gdLst>
                <a:gd name="T0" fmla="*/ 10 w 22032"/>
                <a:gd name="T1" fmla="*/ 0 h 43200"/>
                <a:gd name="T2" fmla="*/ 0 w 22032"/>
                <a:gd name="T3" fmla="*/ 1254 h 43200"/>
                <a:gd name="T4" fmla="*/ 10 w 22032"/>
                <a:gd name="T5" fmla="*/ 62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99" name="Arc 26"/>
            <p:cNvSpPr>
              <a:spLocks noChangeAspect="1"/>
            </p:cNvSpPr>
            <p:nvPr/>
          </p:nvSpPr>
          <p:spPr bwMode="auto">
            <a:xfrm rot="-5400000">
              <a:off x="2500" y="904"/>
              <a:ext cx="620" cy="1370"/>
            </a:xfrm>
            <a:custGeom>
              <a:avLst/>
              <a:gdLst>
                <a:gd name="T0" fmla="*/ 12 w 22032"/>
                <a:gd name="T1" fmla="*/ 0 h 43200"/>
                <a:gd name="T2" fmla="*/ 0 w 22032"/>
                <a:gd name="T3" fmla="*/ 1370 h 43200"/>
                <a:gd name="T4" fmla="*/ 12 w 22032"/>
                <a:gd name="T5" fmla="*/ 68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400" name="Arc 27"/>
            <p:cNvSpPr>
              <a:spLocks noChangeAspect="1"/>
            </p:cNvSpPr>
            <p:nvPr/>
          </p:nvSpPr>
          <p:spPr bwMode="auto">
            <a:xfrm rot="-5400000">
              <a:off x="2422" y="779"/>
              <a:ext cx="779" cy="1485"/>
            </a:xfrm>
            <a:custGeom>
              <a:avLst/>
              <a:gdLst>
                <a:gd name="T0" fmla="*/ 15 w 25821"/>
                <a:gd name="T1" fmla="*/ 11 h 43200"/>
                <a:gd name="T2" fmla="*/ 0 w 25821"/>
                <a:gd name="T3" fmla="*/ 1471 h 43200"/>
                <a:gd name="T4" fmla="*/ 127 w 25821"/>
                <a:gd name="T5" fmla="*/ 74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  <a:lnTo>
                    <a:pt x="4221" y="21600"/>
                  </a:lnTo>
                  <a:lnTo>
                    <a:pt x="493" y="32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401" name="Arc 28"/>
            <p:cNvSpPr>
              <a:spLocks noChangeAspect="1"/>
            </p:cNvSpPr>
            <p:nvPr/>
          </p:nvSpPr>
          <p:spPr bwMode="auto">
            <a:xfrm rot="-5400000">
              <a:off x="1298" y="1021"/>
              <a:ext cx="1234" cy="641"/>
            </a:xfrm>
            <a:custGeom>
              <a:avLst/>
              <a:gdLst>
                <a:gd name="T0" fmla="*/ 0 w 38435"/>
                <a:gd name="T1" fmla="*/ 429 h 21600"/>
                <a:gd name="T2" fmla="*/ 1234 w 38435"/>
                <a:gd name="T3" fmla="*/ 289 h 21600"/>
                <a:gd name="T4" fmla="*/ 654 w 38435"/>
                <a:gd name="T5" fmla="*/ 64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lnTo>
                    <a:pt x="-1" y="1444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402" name="Arc 29"/>
            <p:cNvSpPr>
              <a:spLocks noChangeAspect="1"/>
            </p:cNvSpPr>
            <p:nvPr/>
          </p:nvSpPr>
          <p:spPr bwMode="auto">
            <a:xfrm rot="-5400000">
              <a:off x="1273" y="1293"/>
              <a:ext cx="743" cy="681"/>
            </a:xfrm>
            <a:custGeom>
              <a:avLst/>
              <a:gdLst>
                <a:gd name="T0" fmla="*/ 0 w 21600"/>
                <a:gd name="T1" fmla="*/ 681 h 15862"/>
                <a:gd name="T2" fmla="*/ 227 w 21600"/>
                <a:gd name="T3" fmla="*/ 0 h 15862"/>
                <a:gd name="T4" fmla="*/ 743 w 21600"/>
                <a:gd name="T5" fmla="*/ 667 h 15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5862" fill="none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</a:path>
                <a:path w="21600" h="15862" stroke="0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  <a:lnTo>
                    <a:pt x="21600" y="15529"/>
                  </a:lnTo>
                  <a:lnTo>
                    <a:pt x="2" y="15862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403" name="Arc 30"/>
            <p:cNvSpPr>
              <a:spLocks noChangeAspect="1"/>
            </p:cNvSpPr>
            <p:nvPr/>
          </p:nvSpPr>
          <p:spPr bwMode="auto">
            <a:xfrm rot="-5400000">
              <a:off x="926" y="886"/>
              <a:ext cx="1436" cy="727"/>
            </a:xfrm>
            <a:custGeom>
              <a:avLst/>
              <a:gdLst>
                <a:gd name="T0" fmla="*/ 0 w 21600"/>
                <a:gd name="T1" fmla="*/ 727 h 17019"/>
                <a:gd name="T2" fmla="*/ 524 w 21600"/>
                <a:gd name="T3" fmla="*/ 0 h 17019"/>
                <a:gd name="T4" fmla="*/ 1436 w 21600"/>
                <a:gd name="T5" fmla="*/ 713 h 170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</a:path>
                <a:path w="21600" h="17019" stroke="0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  <a:lnTo>
                    <a:pt x="21600" y="16686"/>
                  </a:lnTo>
                  <a:lnTo>
                    <a:pt x="2" y="17019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404" name="Arc 31"/>
            <p:cNvSpPr>
              <a:spLocks noChangeAspect="1"/>
            </p:cNvSpPr>
            <p:nvPr/>
          </p:nvSpPr>
          <p:spPr bwMode="auto">
            <a:xfrm rot="16200000" flipV="1">
              <a:off x="3113" y="1019"/>
              <a:ext cx="1223" cy="633"/>
            </a:xfrm>
            <a:custGeom>
              <a:avLst/>
              <a:gdLst>
                <a:gd name="T0" fmla="*/ 0 w 38435"/>
                <a:gd name="T1" fmla="*/ 423 h 21600"/>
                <a:gd name="T2" fmla="*/ 1223 w 38435"/>
                <a:gd name="T3" fmla="*/ 286 h 21600"/>
                <a:gd name="T4" fmla="*/ 648 w 38435"/>
                <a:gd name="T5" fmla="*/ 63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lnTo>
                    <a:pt x="-1" y="1444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405" name="Arc 32"/>
            <p:cNvSpPr>
              <a:spLocks noChangeAspect="1"/>
            </p:cNvSpPr>
            <p:nvPr/>
          </p:nvSpPr>
          <p:spPr bwMode="auto">
            <a:xfrm rot="16200000" flipV="1">
              <a:off x="3618" y="1281"/>
              <a:ext cx="743" cy="681"/>
            </a:xfrm>
            <a:custGeom>
              <a:avLst/>
              <a:gdLst>
                <a:gd name="T0" fmla="*/ 0 w 21600"/>
                <a:gd name="T1" fmla="*/ 681 h 15862"/>
                <a:gd name="T2" fmla="*/ 227 w 21600"/>
                <a:gd name="T3" fmla="*/ 0 h 15862"/>
                <a:gd name="T4" fmla="*/ 743 w 21600"/>
                <a:gd name="T5" fmla="*/ 667 h 15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5862" fill="none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</a:path>
                <a:path w="21600" h="15862" stroke="0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  <a:lnTo>
                    <a:pt x="21600" y="15529"/>
                  </a:lnTo>
                  <a:lnTo>
                    <a:pt x="2" y="15862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406" name="Arc 33"/>
            <p:cNvSpPr>
              <a:spLocks noChangeAspect="1"/>
            </p:cNvSpPr>
            <p:nvPr/>
          </p:nvSpPr>
          <p:spPr bwMode="auto">
            <a:xfrm rot="16200000" flipV="1">
              <a:off x="3273" y="874"/>
              <a:ext cx="1436" cy="728"/>
            </a:xfrm>
            <a:custGeom>
              <a:avLst/>
              <a:gdLst>
                <a:gd name="T0" fmla="*/ 0 w 21600"/>
                <a:gd name="T1" fmla="*/ 728 h 17019"/>
                <a:gd name="T2" fmla="*/ 524 w 21600"/>
                <a:gd name="T3" fmla="*/ 0 h 17019"/>
                <a:gd name="T4" fmla="*/ 1436 w 21600"/>
                <a:gd name="T5" fmla="*/ 714 h 170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</a:path>
                <a:path w="21600" h="17019" stroke="0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  <a:lnTo>
                    <a:pt x="21600" y="16686"/>
                  </a:lnTo>
                  <a:lnTo>
                    <a:pt x="2" y="17019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14340" name="Group 34"/>
          <p:cNvGrpSpPr>
            <a:grpSpLocks noChangeAspect="1"/>
          </p:cNvGrpSpPr>
          <p:nvPr/>
        </p:nvGrpSpPr>
        <p:grpSpPr bwMode="auto">
          <a:xfrm rot="-5400000">
            <a:off x="4177507" y="1858168"/>
            <a:ext cx="615950" cy="2722563"/>
            <a:chOff x="3144" y="12222"/>
            <a:chExt cx="312" cy="1352"/>
          </a:xfrm>
        </p:grpSpPr>
        <p:sp>
          <p:nvSpPr>
            <p:cNvPr id="14383" name="Rectangle 35"/>
            <p:cNvSpPr>
              <a:spLocks noChangeAspect="1" noChangeArrowheads="1"/>
            </p:cNvSpPr>
            <p:nvPr/>
          </p:nvSpPr>
          <p:spPr bwMode="auto">
            <a:xfrm>
              <a:off x="3144" y="12222"/>
              <a:ext cx="312" cy="680"/>
            </a:xfrm>
            <a:prstGeom prst="rect">
              <a:avLst/>
            </a:prstGeom>
            <a:solidFill>
              <a:srgbClr val="EB1529"/>
            </a:solidFill>
            <a:ln w="19050">
              <a:solidFill>
                <a:srgbClr val="9C001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4384" name="Rectangle 36"/>
            <p:cNvSpPr>
              <a:spLocks noChangeAspect="1" noChangeArrowheads="1"/>
            </p:cNvSpPr>
            <p:nvPr/>
          </p:nvSpPr>
          <p:spPr bwMode="auto">
            <a:xfrm>
              <a:off x="3144" y="12894"/>
              <a:ext cx="312" cy="680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63525" name="Line 37"/>
          <p:cNvSpPr>
            <a:spLocks noChangeShapeType="1"/>
          </p:cNvSpPr>
          <p:nvPr/>
        </p:nvSpPr>
        <p:spPr bwMode="auto">
          <a:xfrm rot="445089">
            <a:off x="6311900" y="3516313"/>
            <a:ext cx="204788" cy="1763712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63526" name="Group 38"/>
          <p:cNvGrpSpPr>
            <a:grpSpLocks/>
          </p:cNvGrpSpPr>
          <p:nvPr/>
        </p:nvGrpSpPr>
        <p:grpSpPr bwMode="auto">
          <a:xfrm>
            <a:off x="6302375" y="3952875"/>
            <a:ext cx="223838" cy="871538"/>
            <a:chOff x="3970" y="2490"/>
            <a:chExt cx="141" cy="549"/>
          </a:xfrm>
        </p:grpSpPr>
        <p:sp>
          <p:nvSpPr>
            <p:cNvPr id="14381" name="AutoShape 39"/>
            <p:cNvSpPr>
              <a:spLocks noChangeArrowheads="1"/>
            </p:cNvSpPr>
            <p:nvPr/>
          </p:nvSpPr>
          <p:spPr bwMode="auto">
            <a:xfrm rot="-10738513">
              <a:off x="3970" y="2768"/>
              <a:ext cx="136" cy="271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4382" name="AutoShape 40"/>
            <p:cNvSpPr>
              <a:spLocks noChangeArrowheads="1"/>
            </p:cNvSpPr>
            <p:nvPr/>
          </p:nvSpPr>
          <p:spPr bwMode="auto">
            <a:xfrm rot="61487" flipH="1">
              <a:off x="3976" y="2490"/>
              <a:ext cx="135" cy="271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63529" name="Line 41"/>
          <p:cNvSpPr>
            <a:spLocks noChangeShapeType="1"/>
          </p:cNvSpPr>
          <p:nvPr/>
        </p:nvSpPr>
        <p:spPr bwMode="auto">
          <a:xfrm rot="445089">
            <a:off x="2114550" y="4071938"/>
            <a:ext cx="995363" cy="1503362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63530" name="Group 42"/>
          <p:cNvGrpSpPr>
            <a:grpSpLocks/>
          </p:cNvGrpSpPr>
          <p:nvPr/>
        </p:nvGrpSpPr>
        <p:grpSpPr bwMode="auto">
          <a:xfrm rot="-3179905">
            <a:off x="2401888" y="4405312"/>
            <a:ext cx="414338" cy="817563"/>
            <a:chOff x="4822" y="1364"/>
            <a:chExt cx="340" cy="672"/>
          </a:xfrm>
        </p:grpSpPr>
        <p:sp>
          <p:nvSpPr>
            <p:cNvPr id="14379" name="AutoShape 43"/>
            <p:cNvSpPr>
              <a:spLocks noChangeArrowheads="1"/>
            </p:cNvSpPr>
            <p:nvPr/>
          </p:nvSpPr>
          <p:spPr bwMode="auto">
            <a:xfrm rot="1630607">
              <a:off x="4985" y="1364"/>
              <a:ext cx="177" cy="35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4380" name="AutoShape 44"/>
            <p:cNvSpPr>
              <a:spLocks noChangeArrowheads="1"/>
            </p:cNvSpPr>
            <p:nvPr/>
          </p:nvSpPr>
          <p:spPr bwMode="auto">
            <a:xfrm rot="12430607" flipH="1">
              <a:off x="4822" y="1682"/>
              <a:ext cx="176" cy="354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63533" name="Line 45"/>
          <p:cNvSpPr>
            <a:spLocks noChangeShapeType="1"/>
          </p:cNvSpPr>
          <p:nvPr/>
        </p:nvSpPr>
        <p:spPr bwMode="auto">
          <a:xfrm rot="445089" flipH="1">
            <a:off x="3571875" y="4522788"/>
            <a:ext cx="1754188" cy="276225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63534" name="Group 46"/>
          <p:cNvGrpSpPr>
            <a:grpSpLocks/>
          </p:cNvGrpSpPr>
          <p:nvPr/>
        </p:nvGrpSpPr>
        <p:grpSpPr bwMode="auto">
          <a:xfrm rot="-7102844">
            <a:off x="4287838" y="4249737"/>
            <a:ext cx="414338" cy="817563"/>
            <a:chOff x="4822" y="1364"/>
            <a:chExt cx="340" cy="672"/>
          </a:xfrm>
        </p:grpSpPr>
        <p:sp>
          <p:nvSpPr>
            <p:cNvPr id="14377" name="AutoShape 47"/>
            <p:cNvSpPr>
              <a:spLocks noChangeArrowheads="1"/>
            </p:cNvSpPr>
            <p:nvPr/>
          </p:nvSpPr>
          <p:spPr bwMode="auto">
            <a:xfrm rot="1630607">
              <a:off x="4985" y="1364"/>
              <a:ext cx="177" cy="35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4378" name="AutoShape 48"/>
            <p:cNvSpPr>
              <a:spLocks noChangeArrowheads="1"/>
            </p:cNvSpPr>
            <p:nvPr/>
          </p:nvSpPr>
          <p:spPr bwMode="auto">
            <a:xfrm rot="12430607" flipH="1">
              <a:off x="4822" y="1682"/>
              <a:ext cx="176" cy="354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63537" name="Line 49"/>
          <p:cNvSpPr>
            <a:spLocks noChangeShapeType="1"/>
          </p:cNvSpPr>
          <p:nvPr/>
        </p:nvSpPr>
        <p:spPr bwMode="auto">
          <a:xfrm rot="445089">
            <a:off x="4527550" y="1616075"/>
            <a:ext cx="1306513" cy="790575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63538" name="Group 50"/>
          <p:cNvGrpSpPr>
            <a:grpSpLocks/>
          </p:cNvGrpSpPr>
          <p:nvPr/>
        </p:nvGrpSpPr>
        <p:grpSpPr bwMode="auto">
          <a:xfrm>
            <a:off x="4830763" y="1797050"/>
            <a:ext cx="768350" cy="490538"/>
            <a:chOff x="3043" y="1132"/>
            <a:chExt cx="484" cy="309"/>
          </a:xfrm>
        </p:grpSpPr>
        <p:sp>
          <p:nvSpPr>
            <p:cNvPr id="14375" name="AutoShape 51"/>
            <p:cNvSpPr>
              <a:spLocks noChangeArrowheads="1"/>
            </p:cNvSpPr>
            <p:nvPr/>
          </p:nvSpPr>
          <p:spPr bwMode="auto">
            <a:xfrm rot="-3051786">
              <a:off x="3111" y="1064"/>
              <a:ext cx="136" cy="271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4376" name="AutoShape 52"/>
            <p:cNvSpPr>
              <a:spLocks noChangeArrowheads="1"/>
            </p:cNvSpPr>
            <p:nvPr/>
          </p:nvSpPr>
          <p:spPr bwMode="auto">
            <a:xfrm rot="7748214" flipH="1">
              <a:off x="3324" y="1238"/>
              <a:ext cx="135" cy="271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63541" name="Line 53"/>
          <p:cNvSpPr>
            <a:spLocks noChangeShapeType="1"/>
          </p:cNvSpPr>
          <p:nvPr/>
        </p:nvSpPr>
        <p:spPr bwMode="auto">
          <a:xfrm rot="445089" flipH="1">
            <a:off x="2789238" y="1096963"/>
            <a:ext cx="668337" cy="1400175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63542" name="Group 54"/>
          <p:cNvGrpSpPr>
            <a:grpSpLocks noChangeAspect="1"/>
          </p:cNvGrpSpPr>
          <p:nvPr/>
        </p:nvGrpSpPr>
        <p:grpSpPr bwMode="auto">
          <a:xfrm rot="-10461908">
            <a:off x="2922588" y="1390650"/>
            <a:ext cx="412750" cy="815975"/>
            <a:chOff x="4822" y="1364"/>
            <a:chExt cx="340" cy="672"/>
          </a:xfrm>
        </p:grpSpPr>
        <p:sp>
          <p:nvSpPr>
            <p:cNvPr id="14373" name="AutoShape 55"/>
            <p:cNvSpPr>
              <a:spLocks noChangeAspect="1" noChangeArrowheads="1"/>
            </p:cNvSpPr>
            <p:nvPr/>
          </p:nvSpPr>
          <p:spPr bwMode="auto">
            <a:xfrm rot="1630607">
              <a:off x="4985" y="1364"/>
              <a:ext cx="177" cy="35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4374" name="AutoShape 56"/>
            <p:cNvSpPr>
              <a:spLocks noChangeAspect="1" noChangeArrowheads="1"/>
            </p:cNvSpPr>
            <p:nvPr/>
          </p:nvSpPr>
          <p:spPr bwMode="auto">
            <a:xfrm rot="12430607" flipH="1">
              <a:off x="4822" y="1682"/>
              <a:ext cx="176" cy="354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pSp>
        <p:nvGrpSpPr>
          <p:cNvPr id="14351" name="Group 57"/>
          <p:cNvGrpSpPr>
            <a:grpSpLocks/>
          </p:cNvGrpSpPr>
          <p:nvPr/>
        </p:nvGrpSpPr>
        <p:grpSpPr bwMode="auto">
          <a:xfrm>
            <a:off x="3114675" y="2908300"/>
            <a:ext cx="2740025" cy="630238"/>
            <a:chOff x="1982" y="1872"/>
            <a:chExt cx="1726" cy="397"/>
          </a:xfrm>
        </p:grpSpPr>
        <p:sp>
          <p:nvSpPr>
            <p:cNvPr id="14353" name="Freeform 58"/>
            <p:cNvSpPr>
              <a:spLocks/>
            </p:cNvSpPr>
            <p:nvPr/>
          </p:nvSpPr>
          <p:spPr bwMode="auto">
            <a:xfrm>
              <a:off x="2330" y="1873"/>
              <a:ext cx="1010" cy="23"/>
            </a:xfrm>
            <a:custGeom>
              <a:avLst/>
              <a:gdLst>
                <a:gd name="T0" fmla="*/ 0 w 1005"/>
                <a:gd name="T1" fmla="*/ 0 h 33"/>
                <a:gd name="T2" fmla="*/ 500 w 1005"/>
                <a:gd name="T3" fmla="*/ 23 h 33"/>
                <a:gd name="T4" fmla="*/ 101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54" name="Freeform 59"/>
            <p:cNvSpPr>
              <a:spLocks/>
            </p:cNvSpPr>
            <p:nvPr/>
          </p:nvSpPr>
          <p:spPr bwMode="auto">
            <a:xfrm flipV="1">
              <a:off x="2324" y="2246"/>
              <a:ext cx="1010" cy="23"/>
            </a:xfrm>
            <a:custGeom>
              <a:avLst/>
              <a:gdLst>
                <a:gd name="T0" fmla="*/ 0 w 1005"/>
                <a:gd name="T1" fmla="*/ 0 h 33"/>
                <a:gd name="T2" fmla="*/ 500 w 1005"/>
                <a:gd name="T3" fmla="*/ 23 h 33"/>
                <a:gd name="T4" fmla="*/ 101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55" name="Freeform 60"/>
            <p:cNvSpPr>
              <a:spLocks/>
            </p:cNvSpPr>
            <p:nvPr/>
          </p:nvSpPr>
          <p:spPr bwMode="auto">
            <a:xfrm>
              <a:off x="2264" y="1872"/>
              <a:ext cx="1132" cy="37"/>
            </a:xfrm>
            <a:custGeom>
              <a:avLst/>
              <a:gdLst>
                <a:gd name="T0" fmla="*/ 0 w 1005"/>
                <a:gd name="T1" fmla="*/ 0 h 33"/>
                <a:gd name="T2" fmla="*/ 561 w 1005"/>
                <a:gd name="T3" fmla="*/ 37 h 33"/>
                <a:gd name="T4" fmla="*/ 1132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56" name="Freeform 61"/>
            <p:cNvSpPr>
              <a:spLocks/>
            </p:cNvSpPr>
            <p:nvPr/>
          </p:nvSpPr>
          <p:spPr bwMode="auto">
            <a:xfrm flipV="1">
              <a:off x="2260" y="2227"/>
              <a:ext cx="1132" cy="39"/>
            </a:xfrm>
            <a:custGeom>
              <a:avLst/>
              <a:gdLst>
                <a:gd name="T0" fmla="*/ 0 w 1005"/>
                <a:gd name="T1" fmla="*/ 0 h 33"/>
                <a:gd name="T2" fmla="*/ 561 w 1005"/>
                <a:gd name="T3" fmla="*/ 39 h 33"/>
                <a:gd name="T4" fmla="*/ 1132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57" name="Freeform 62"/>
            <p:cNvSpPr>
              <a:spLocks/>
            </p:cNvSpPr>
            <p:nvPr/>
          </p:nvSpPr>
          <p:spPr bwMode="auto">
            <a:xfrm>
              <a:off x="2204" y="1872"/>
              <a:ext cx="1250" cy="54"/>
            </a:xfrm>
            <a:custGeom>
              <a:avLst/>
              <a:gdLst>
                <a:gd name="T0" fmla="*/ 0 w 1005"/>
                <a:gd name="T1" fmla="*/ 0 h 33"/>
                <a:gd name="T2" fmla="*/ 619 w 1005"/>
                <a:gd name="T3" fmla="*/ 54 h 33"/>
                <a:gd name="T4" fmla="*/ 125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58" name="Freeform 63"/>
            <p:cNvSpPr>
              <a:spLocks/>
            </p:cNvSpPr>
            <p:nvPr/>
          </p:nvSpPr>
          <p:spPr bwMode="auto">
            <a:xfrm flipV="1">
              <a:off x="2200" y="2205"/>
              <a:ext cx="1250" cy="61"/>
            </a:xfrm>
            <a:custGeom>
              <a:avLst/>
              <a:gdLst>
                <a:gd name="T0" fmla="*/ 0 w 1005"/>
                <a:gd name="T1" fmla="*/ 0 h 33"/>
                <a:gd name="T2" fmla="*/ 619 w 1005"/>
                <a:gd name="T3" fmla="*/ 61 h 33"/>
                <a:gd name="T4" fmla="*/ 125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59" name="Freeform 64"/>
            <p:cNvSpPr>
              <a:spLocks/>
            </p:cNvSpPr>
            <p:nvPr/>
          </p:nvSpPr>
          <p:spPr bwMode="auto">
            <a:xfrm>
              <a:off x="2146" y="1872"/>
              <a:ext cx="1370" cy="72"/>
            </a:xfrm>
            <a:custGeom>
              <a:avLst/>
              <a:gdLst>
                <a:gd name="T0" fmla="*/ 0 w 1005"/>
                <a:gd name="T1" fmla="*/ 0 h 33"/>
                <a:gd name="T2" fmla="*/ 679 w 1005"/>
                <a:gd name="T3" fmla="*/ 72 h 33"/>
                <a:gd name="T4" fmla="*/ 137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0" name="Freeform 65"/>
            <p:cNvSpPr>
              <a:spLocks/>
            </p:cNvSpPr>
            <p:nvPr/>
          </p:nvSpPr>
          <p:spPr bwMode="auto">
            <a:xfrm flipV="1">
              <a:off x="2140" y="2185"/>
              <a:ext cx="1370" cy="83"/>
            </a:xfrm>
            <a:custGeom>
              <a:avLst/>
              <a:gdLst>
                <a:gd name="T0" fmla="*/ 0 w 1005"/>
                <a:gd name="T1" fmla="*/ 0 h 33"/>
                <a:gd name="T2" fmla="*/ 679 w 1005"/>
                <a:gd name="T3" fmla="*/ 83 h 33"/>
                <a:gd name="T4" fmla="*/ 137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1" name="Freeform 66"/>
            <p:cNvSpPr>
              <a:spLocks/>
            </p:cNvSpPr>
            <p:nvPr/>
          </p:nvSpPr>
          <p:spPr bwMode="auto">
            <a:xfrm>
              <a:off x="2090" y="1873"/>
              <a:ext cx="1484" cy="89"/>
            </a:xfrm>
            <a:custGeom>
              <a:avLst/>
              <a:gdLst>
                <a:gd name="T0" fmla="*/ 0 w 1005"/>
                <a:gd name="T1" fmla="*/ 0 h 33"/>
                <a:gd name="T2" fmla="*/ 735 w 1005"/>
                <a:gd name="T3" fmla="*/ 89 h 33"/>
                <a:gd name="T4" fmla="*/ 1484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2" name="Freeform 67"/>
            <p:cNvSpPr>
              <a:spLocks/>
            </p:cNvSpPr>
            <p:nvPr/>
          </p:nvSpPr>
          <p:spPr bwMode="auto">
            <a:xfrm flipV="1">
              <a:off x="2085" y="2165"/>
              <a:ext cx="1484" cy="104"/>
            </a:xfrm>
            <a:custGeom>
              <a:avLst/>
              <a:gdLst>
                <a:gd name="T0" fmla="*/ 0 w 1005"/>
                <a:gd name="T1" fmla="*/ 0 h 33"/>
                <a:gd name="T2" fmla="*/ 735 w 1005"/>
                <a:gd name="T3" fmla="*/ 104 h 33"/>
                <a:gd name="T4" fmla="*/ 1484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3" name="Freeform 68"/>
            <p:cNvSpPr>
              <a:spLocks/>
            </p:cNvSpPr>
            <p:nvPr/>
          </p:nvSpPr>
          <p:spPr bwMode="auto">
            <a:xfrm>
              <a:off x="2025" y="1874"/>
              <a:ext cx="1631" cy="107"/>
            </a:xfrm>
            <a:custGeom>
              <a:avLst/>
              <a:gdLst>
                <a:gd name="T0" fmla="*/ 0 w 1005"/>
                <a:gd name="T1" fmla="*/ 0 h 33"/>
                <a:gd name="T2" fmla="*/ 808 w 1005"/>
                <a:gd name="T3" fmla="*/ 107 h 33"/>
                <a:gd name="T4" fmla="*/ 1631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4" name="Freeform 69"/>
            <p:cNvSpPr>
              <a:spLocks/>
            </p:cNvSpPr>
            <p:nvPr/>
          </p:nvSpPr>
          <p:spPr bwMode="auto">
            <a:xfrm flipV="1">
              <a:off x="2023" y="2145"/>
              <a:ext cx="1631" cy="121"/>
            </a:xfrm>
            <a:custGeom>
              <a:avLst/>
              <a:gdLst>
                <a:gd name="T0" fmla="*/ 0 w 1005"/>
                <a:gd name="T1" fmla="*/ 0 h 33"/>
                <a:gd name="T2" fmla="*/ 808 w 1005"/>
                <a:gd name="T3" fmla="*/ 121 h 33"/>
                <a:gd name="T4" fmla="*/ 1631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5" name="Freeform 70"/>
            <p:cNvSpPr>
              <a:spLocks/>
            </p:cNvSpPr>
            <p:nvPr/>
          </p:nvSpPr>
          <p:spPr bwMode="auto">
            <a:xfrm>
              <a:off x="1987" y="1914"/>
              <a:ext cx="1718" cy="87"/>
            </a:xfrm>
            <a:custGeom>
              <a:avLst/>
              <a:gdLst>
                <a:gd name="T0" fmla="*/ 0 w 1718"/>
                <a:gd name="T1" fmla="*/ 11 h 114"/>
                <a:gd name="T2" fmla="*/ 850 w 1718"/>
                <a:gd name="T3" fmla="*/ 85 h 114"/>
                <a:gd name="T4" fmla="*/ 1718 w 1718"/>
                <a:gd name="T5" fmla="*/ 0 h 1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8" h="114">
                  <a:moveTo>
                    <a:pt x="0" y="15"/>
                  </a:moveTo>
                  <a:cubicBezTo>
                    <a:pt x="282" y="62"/>
                    <a:pt x="564" y="114"/>
                    <a:pt x="850" y="112"/>
                  </a:cubicBezTo>
                  <a:cubicBezTo>
                    <a:pt x="1136" y="110"/>
                    <a:pt x="1537" y="23"/>
                    <a:pt x="1718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6" name="Freeform 71"/>
            <p:cNvSpPr>
              <a:spLocks/>
            </p:cNvSpPr>
            <p:nvPr/>
          </p:nvSpPr>
          <p:spPr bwMode="auto">
            <a:xfrm>
              <a:off x="1985" y="2123"/>
              <a:ext cx="1720" cy="115"/>
            </a:xfrm>
            <a:custGeom>
              <a:avLst/>
              <a:gdLst>
                <a:gd name="T0" fmla="*/ 0 w 1720"/>
                <a:gd name="T1" fmla="*/ 90 h 131"/>
                <a:gd name="T2" fmla="*/ 850 w 1720"/>
                <a:gd name="T3" fmla="*/ 4 h 131"/>
                <a:gd name="T4" fmla="*/ 1720 w 1720"/>
                <a:gd name="T5" fmla="*/ 115 h 1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0" h="131">
                  <a:moveTo>
                    <a:pt x="0" y="102"/>
                  </a:moveTo>
                  <a:cubicBezTo>
                    <a:pt x="282" y="55"/>
                    <a:pt x="563" y="0"/>
                    <a:pt x="850" y="5"/>
                  </a:cubicBezTo>
                  <a:cubicBezTo>
                    <a:pt x="1137" y="10"/>
                    <a:pt x="1539" y="105"/>
                    <a:pt x="1720" y="131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7" name="Freeform 72"/>
            <p:cNvSpPr>
              <a:spLocks/>
            </p:cNvSpPr>
            <p:nvPr/>
          </p:nvSpPr>
          <p:spPr bwMode="auto">
            <a:xfrm>
              <a:off x="1991" y="1956"/>
              <a:ext cx="1717" cy="68"/>
            </a:xfrm>
            <a:custGeom>
              <a:avLst/>
              <a:gdLst>
                <a:gd name="T0" fmla="*/ 0 w 1717"/>
                <a:gd name="T1" fmla="*/ 17 h 91"/>
                <a:gd name="T2" fmla="*/ 850 w 1717"/>
                <a:gd name="T3" fmla="*/ 65 h 91"/>
                <a:gd name="T4" fmla="*/ 1717 w 1717"/>
                <a:gd name="T5" fmla="*/ 0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7" h="91">
                  <a:moveTo>
                    <a:pt x="0" y="23"/>
                  </a:moveTo>
                  <a:cubicBezTo>
                    <a:pt x="282" y="54"/>
                    <a:pt x="564" y="91"/>
                    <a:pt x="850" y="87"/>
                  </a:cubicBezTo>
                  <a:cubicBezTo>
                    <a:pt x="1136" y="83"/>
                    <a:pt x="1537" y="18"/>
                    <a:pt x="1717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8" name="Freeform 73"/>
            <p:cNvSpPr>
              <a:spLocks/>
            </p:cNvSpPr>
            <p:nvPr/>
          </p:nvSpPr>
          <p:spPr bwMode="auto">
            <a:xfrm>
              <a:off x="1986" y="2108"/>
              <a:ext cx="1719" cy="79"/>
            </a:xfrm>
            <a:custGeom>
              <a:avLst/>
              <a:gdLst>
                <a:gd name="T0" fmla="*/ 0 w 1719"/>
                <a:gd name="T1" fmla="*/ 59 h 91"/>
                <a:gd name="T2" fmla="*/ 850 w 1719"/>
                <a:gd name="T3" fmla="*/ 3 h 91"/>
                <a:gd name="T4" fmla="*/ 1719 w 1719"/>
                <a:gd name="T5" fmla="*/ 79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91">
                  <a:moveTo>
                    <a:pt x="0" y="68"/>
                  </a:moveTo>
                  <a:cubicBezTo>
                    <a:pt x="282" y="37"/>
                    <a:pt x="564" y="0"/>
                    <a:pt x="850" y="4"/>
                  </a:cubicBezTo>
                  <a:cubicBezTo>
                    <a:pt x="1136" y="8"/>
                    <a:pt x="1538" y="73"/>
                    <a:pt x="1719" y="91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69" name="Freeform 74"/>
            <p:cNvSpPr>
              <a:spLocks/>
            </p:cNvSpPr>
            <p:nvPr/>
          </p:nvSpPr>
          <p:spPr bwMode="auto">
            <a:xfrm>
              <a:off x="1986" y="1995"/>
              <a:ext cx="1719" cy="49"/>
            </a:xfrm>
            <a:custGeom>
              <a:avLst/>
              <a:gdLst>
                <a:gd name="T0" fmla="*/ 0 w 1719"/>
                <a:gd name="T1" fmla="*/ 10 h 67"/>
                <a:gd name="T2" fmla="*/ 850 w 1719"/>
                <a:gd name="T3" fmla="*/ 48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70" name="Freeform 75"/>
            <p:cNvSpPr>
              <a:spLocks/>
            </p:cNvSpPr>
            <p:nvPr/>
          </p:nvSpPr>
          <p:spPr bwMode="auto">
            <a:xfrm flipV="1">
              <a:off x="1987" y="2097"/>
              <a:ext cx="1719" cy="50"/>
            </a:xfrm>
            <a:custGeom>
              <a:avLst/>
              <a:gdLst>
                <a:gd name="T0" fmla="*/ 0 w 1719"/>
                <a:gd name="T1" fmla="*/ 10 h 67"/>
                <a:gd name="T2" fmla="*/ 850 w 1719"/>
                <a:gd name="T3" fmla="*/ 49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71" name="Freeform 76"/>
            <p:cNvSpPr>
              <a:spLocks/>
            </p:cNvSpPr>
            <p:nvPr/>
          </p:nvSpPr>
          <p:spPr bwMode="auto">
            <a:xfrm>
              <a:off x="1987" y="2038"/>
              <a:ext cx="1719" cy="27"/>
            </a:xfrm>
            <a:custGeom>
              <a:avLst/>
              <a:gdLst>
                <a:gd name="T0" fmla="*/ 0 w 1719"/>
                <a:gd name="T1" fmla="*/ 5 h 67"/>
                <a:gd name="T2" fmla="*/ 850 w 1719"/>
                <a:gd name="T3" fmla="*/ 26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4372" name="Freeform 77"/>
            <p:cNvSpPr>
              <a:spLocks/>
            </p:cNvSpPr>
            <p:nvPr/>
          </p:nvSpPr>
          <p:spPr bwMode="auto">
            <a:xfrm>
              <a:off x="1982" y="2079"/>
              <a:ext cx="1726" cy="27"/>
            </a:xfrm>
            <a:custGeom>
              <a:avLst/>
              <a:gdLst>
                <a:gd name="T0" fmla="*/ 0 w 1726"/>
                <a:gd name="T1" fmla="*/ 20 h 30"/>
                <a:gd name="T2" fmla="*/ 850 w 1726"/>
                <a:gd name="T3" fmla="*/ 1 h 30"/>
                <a:gd name="T4" fmla="*/ 1726 w 1726"/>
                <a:gd name="T5" fmla="*/ 27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6" h="30">
                  <a:moveTo>
                    <a:pt x="0" y="22"/>
                  </a:moveTo>
                  <a:cubicBezTo>
                    <a:pt x="282" y="12"/>
                    <a:pt x="562" y="0"/>
                    <a:pt x="850" y="1"/>
                  </a:cubicBezTo>
                  <a:cubicBezTo>
                    <a:pt x="1138" y="2"/>
                    <a:pt x="1544" y="24"/>
                    <a:pt x="1726" y="3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4352" name="Text Box 78"/>
          <p:cNvSpPr txBox="1">
            <a:spLocks noChangeArrowheads="1"/>
          </p:cNvSpPr>
          <p:nvPr/>
        </p:nvSpPr>
        <p:spPr bwMode="auto">
          <a:xfrm>
            <a:off x="93663" y="5745163"/>
            <a:ext cx="8813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000" b="0"/>
              <a:t>Ak budeme umiestňovať magnetku v magnetickom poli,</a:t>
            </a:r>
          </a:p>
          <a:p>
            <a:r>
              <a:rPr lang="sk-SK" sz="3000" b="0"/>
              <a:t>jej poloha sa bude meniť.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6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6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25" grpId="0" animBg="1"/>
      <p:bldP spid="63529" grpId="0" animBg="1"/>
      <p:bldP spid="63533" grpId="0" animBg="1"/>
      <p:bldP spid="63537" grpId="0" animBg="1"/>
      <p:bldP spid="635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23825" y="2446338"/>
            <a:ext cx="8783638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600" tIns="46038" rIns="93600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k-SK" sz="3100" b="0">
                <a:solidFill>
                  <a:srgbClr val="FF0000"/>
                </a:solidFill>
              </a:rPr>
              <a:t>Magnetická indukčná čiara  je priestorovo orientovaná</a:t>
            </a:r>
          </a:p>
          <a:p>
            <a:pPr algn="just"/>
            <a:r>
              <a:rPr lang="sk-SK" sz="3100" b="0">
                <a:solidFill>
                  <a:srgbClr val="FF0000"/>
                </a:solidFill>
              </a:rPr>
              <a:t>krivka,  ktorej dotyčnica  v  danom bode  má  smer osi</a:t>
            </a:r>
          </a:p>
          <a:p>
            <a:pPr algn="just"/>
            <a:r>
              <a:rPr lang="sk-SK" sz="3100" b="0">
                <a:solidFill>
                  <a:srgbClr val="FF0000"/>
                </a:solidFill>
              </a:rPr>
              <a:t>veľmi malej magnetky umiestnenej v tomto bode.</a:t>
            </a:r>
            <a:endParaRPr lang="sk-SK" sz="310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79388" y="179388"/>
            <a:ext cx="658812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Definícia magnetickej indukčnej čiary</a:t>
            </a:r>
            <a:endParaRPr lang="sk-SK" sz="33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79388" y="179388"/>
            <a:ext cx="850741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Určenie orientácie magnetických indukčných čiar</a:t>
            </a:r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4132263" y="1757363"/>
            <a:ext cx="733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025650" y="869950"/>
            <a:ext cx="4887913" cy="4797425"/>
            <a:chOff x="1276" y="520"/>
            <a:chExt cx="3079" cy="3022"/>
          </a:xfrm>
        </p:grpSpPr>
        <p:sp>
          <p:nvSpPr>
            <p:cNvPr id="16435" name="Arc 5"/>
            <p:cNvSpPr>
              <a:spLocks noChangeAspect="1"/>
            </p:cNvSpPr>
            <p:nvPr/>
          </p:nvSpPr>
          <p:spPr bwMode="auto">
            <a:xfrm rot="16200000" flipH="1">
              <a:off x="2615" y="1774"/>
              <a:ext cx="384" cy="1145"/>
            </a:xfrm>
            <a:custGeom>
              <a:avLst/>
              <a:gdLst>
                <a:gd name="T0" fmla="*/ 8 w 22032"/>
                <a:gd name="T1" fmla="*/ 0 h 43200"/>
                <a:gd name="T2" fmla="*/ 0 w 22032"/>
                <a:gd name="T3" fmla="*/ 1145 h 43200"/>
                <a:gd name="T4" fmla="*/ 8 w 22032"/>
                <a:gd name="T5" fmla="*/ 57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36" name="Arc 6"/>
            <p:cNvSpPr>
              <a:spLocks noChangeAspect="1"/>
            </p:cNvSpPr>
            <p:nvPr/>
          </p:nvSpPr>
          <p:spPr bwMode="auto">
            <a:xfrm rot="16200000" flipH="1">
              <a:off x="2676" y="1771"/>
              <a:ext cx="270" cy="1037"/>
            </a:xfrm>
            <a:custGeom>
              <a:avLst/>
              <a:gdLst>
                <a:gd name="T0" fmla="*/ 5 w 22032"/>
                <a:gd name="T1" fmla="*/ 0 h 43200"/>
                <a:gd name="T2" fmla="*/ 0 w 22032"/>
                <a:gd name="T3" fmla="*/ 1037 h 43200"/>
                <a:gd name="T4" fmla="*/ 5 w 22032"/>
                <a:gd name="T5" fmla="*/ 519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37" name="Arc 7"/>
            <p:cNvSpPr>
              <a:spLocks noChangeAspect="1"/>
            </p:cNvSpPr>
            <p:nvPr/>
          </p:nvSpPr>
          <p:spPr bwMode="auto">
            <a:xfrm rot="16200000" flipH="1">
              <a:off x="2331" y="1792"/>
              <a:ext cx="968" cy="1676"/>
            </a:xfrm>
            <a:custGeom>
              <a:avLst/>
              <a:gdLst>
                <a:gd name="T0" fmla="*/ 9 w 29515"/>
                <a:gd name="T1" fmla="*/ 54 h 43200"/>
                <a:gd name="T2" fmla="*/ 0 w 29515"/>
                <a:gd name="T3" fmla="*/ 1618 h 43200"/>
                <a:gd name="T4" fmla="*/ 260 w 29515"/>
                <a:gd name="T5" fmla="*/ 838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  <a:lnTo>
                    <a:pt x="7915" y="21600"/>
                  </a:lnTo>
                  <a:lnTo>
                    <a:pt x="272" y="1397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38" name="Arc 8"/>
            <p:cNvSpPr>
              <a:spLocks noChangeAspect="1"/>
            </p:cNvSpPr>
            <p:nvPr/>
          </p:nvSpPr>
          <p:spPr bwMode="auto">
            <a:xfrm rot="16200000" flipH="1">
              <a:off x="2233" y="1756"/>
              <a:ext cx="1163" cy="1941"/>
            </a:xfrm>
            <a:custGeom>
              <a:avLst/>
              <a:gdLst>
                <a:gd name="T0" fmla="*/ 0 w 32579"/>
                <a:gd name="T1" fmla="*/ 135 h 43200"/>
                <a:gd name="T2" fmla="*/ 13 w 32579"/>
                <a:gd name="T3" fmla="*/ 1815 h 43200"/>
                <a:gd name="T4" fmla="*/ 392 w 32579"/>
                <a:gd name="T5" fmla="*/ 97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  <a:lnTo>
                    <a:pt x="10979" y="21600"/>
                  </a:lnTo>
                  <a:lnTo>
                    <a:pt x="0" y="2998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39" name="Arc 9"/>
            <p:cNvSpPr>
              <a:spLocks noChangeAspect="1"/>
            </p:cNvSpPr>
            <p:nvPr/>
          </p:nvSpPr>
          <p:spPr bwMode="auto">
            <a:xfrm rot="16200000" flipH="1">
              <a:off x="2550" y="1776"/>
              <a:ext cx="509" cy="1254"/>
            </a:xfrm>
            <a:custGeom>
              <a:avLst/>
              <a:gdLst>
                <a:gd name="T0" fmla="*/ 10 w 22032"/>
                <a:gd name="T1" fmla="*/ 0 h 43200"/>
                <a:gd name="T2" fmla="*/ 0 w 22032"/>
                <a:gd name="T3" fmla="*/ 1254 h 43200"/>
                <a:gd name="T4" fmla="*/ 10 w 22032"/>
                <a:gd name="T5" fmla="*/ 62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40" name="Arc 10"/>
            <p:cNvSpPr>
              <a:spLocks noChangeAspect="1"/>
            </p:cNvSpPr>
            <p:nvPr/>
          </p:nvSpPr>
          <p:spPr bwMode="auto">
            <a:xfrm rot="16200000" flipH="1">
              <a:off x="2496" y="1787"/>
              <a:ext cx="620" cy="1371"/>
            </a:xfrm>
            <a:custGeom>
              <a:avLst/>
              <a:gdLst>
                <a:gd name="T0" fmla="*/ 12 w 22032"/>
                <a:gd name="T1" fmla="*/ 0 h 43200"/>
                <a:gd name="T2" fmla="*/ 0 w 22032"/>
                <a:gd name="T3" fmla="*/ 1371 h 43200"/>
                <a:gd name="T4" fmla="*/ 12 w 22032"/>
                <a:gd name="T5" fmla="*/ 686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41" name="Arc 11"/>
            <p:cNvSpPr>
              <a:spLocks noChangeAspect="1"/>
            </p:cNvSpPr>
            <p:nvPr/>
          </p:nvSpPr>
          <p:spPr bwMode="auto">
            <a:xfrm rot="16200000" flipH="1">
              <a:off x="2417" y="1796"/>
              <a:ext cx="779" cy="1486"/>
            </a:xfrm>
            <a:custGeom>
              <a:avLst/>
              <a:gdLst>
                <a:gd name="T0" fmla="*/ 15 w 25821"/>
                <a:gd name="T1" fmla="*/ 11 h 43200"/>
                <a:gd name="T2" fmla="*/ 0 w 25821"/>
                <a:gd name="T3" fmla="*/ 1472 h 43200"/>
                <a:gd name="T4" fmla="*/ 127 w 25821"/>
                <a:gd name="T5" fmla="*/ 74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  <a:lnTo>
                    <a:pt x="4221" y="21600"/>
                  </a:lnTo>
                  <a:lnTo>
                    <a:pt x="493" y="32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grpSp>
          <p:nvGrpSpPr>
            <p:cNvPr id="16442" name="Group 12"/>
            <p:cNvGrpSpPr>
              <a:grpSpLocks noChangeAspect="1"/>
            </p:cNvGrpSpPr>
            <p:nvPr/>
          </p:nvGrpSpPr>
          <p:grpSpPr bwMode="auto">
            <a:xfrm rot="16200000" flipH="1">
              <a:off x="1013" y="2319"/>
              <a:ext cx="1474" cy="947"/>
              <a:chOff x="4296" y="7498"/>
              <a:chExt cx="1631" cy="773"/>
            </a:xfrm>
          </p:grpSpPr>
          <p:sp>
            <p:nvSpPr>
              <p:cNvPr id="16461" name="Arc 13"/>
              <p:cNvSpPr>
                <a:spLocks noChangeAspect="1"/>
              </p:cNvSpPr>
              <p:nvPr/>
            </p:nvSpPr>
            <p:spPr bwMode="auto">
              <a:xfrm>
                <a:off x="4347" y="7754"/>
                <a:ext cx="1353" cy="517"/>
              </a:xfrm>
              <a:custGeom>
                <a:avLst/>
                <a:gdLst>
                  <a:gd name="T0" fmla="*/ 0 w 38435"/>
                  <a:gd name="T1" fmla="*/ 346 h 21600"/>
                  <a:gd name="T2" fmla="*/ 1353 w 38435"/>
                  <a:gd name="T3" fmla="*/ 233 h 21600"/>
                  <a:gd name="T4" fmla="*/ 717 w 38435"/>
                  <a:gd name="T5" fmla="*/ 51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lnTo>
                      <a:pt x="-1" y="14443"/>
                    </a:lnTo>
                    <a:close/>
                  </a:path>
                </a:pathLst>
              </a:custGeom>
              <a:noFill/>
              <a:ln w="190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6462" name="Group 14"/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594"/>
                <a:chOff x="4296" y="7498"/>
                <a:chExt cx="1631" cy="594"/>
              </a:xfrm>
            </p:grpSpPr>
            <p:sp>
              <p:nvSpPr>
                <p:cNvPr id="16463" name="Arc 15"/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T0" fmla="*/ 0 w 21600"/>
                    <a:gd name="T1" fmla="*/ 556 h 15862"/>
                    <a:gd name="T2" fmla="*/ 251 w 21600"/>
                    <a:gd name="T3" fmla="*/ 0 h 15862"/>
                    <a:gd name="T4" fmla="*/ 822 w 21600"/>
                    <a:gd name="T5" fmla="*/ 544 h 158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lnTo>
                        <a:pt x="2" y="15862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464" name="Arc 16"/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T0" fmla="*/ 0 w 21600"/>
                    <a:gd name="T1" fmla="*/ 594 h 17019"/>
                    <a:gd name="T2" fmla="*/ 580 w 21600"/>
                    <a:gd name="T3" fmla="*/ 0 h 17019"/>
                    <a:gd name="T4" fmla="*/ 1589 w 21600"/>
                    <a:gd name="T5" fmla="*/ 582 h 1701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lnTo>
                        <a:pt x="2" y="17019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grpSp>
          <p:nvGrpSpPr>
            <p:cNvPr id="16443" name="Group 17"/>
            <p:cNvGrpSpPr>
              <a:grpSpLocks noChangeAspect="1"/>
            </p:cNvGrpSpPr>
            <p:nvPr/>
          </p:nvGrpSpPr>
          <p:grpSpPr bwMode="auto">
            <a:xfrm rot="-5400000" flipH="1" flipV="1">
              <a:off x="3141" y="2331"/>
              <a:ext cx="1474" cy="947"/>
              <a:chOff x="4296" y="7498"/>
              <a:chExt cx="1631" cy="773"/>
            </a:xfrm>
          </p:grpSpPr>
          <p:sp>
            <p:nvSpPr>
              <p:cNvPr id="16457" name="Arc 18"/>
              <p:cNvSpPr>
                <a:spLocks noChangeAspect="1"/>
              </p:cNvSpPr>
              <p:nvPr/>
            </p:nvSpPr>
            <p:spPr bwMode="auto">
              <a:xfrm>
                <a:off x="4347" y="7754"/>
                <a:ext cx="1353" cy="517"/>
              </a:xfrm>
              <a:custGeom>
                <a:avLst/>
                <a:gdLst>
                  <a:gd name="T0" fmla="*/ 0 w 38435"/>
                  <a:gd name="T1" fmla="*/ 346 h 21600"/>
                  <a:gd name="T2" fmla="*/ 1353 w 38435"/>
                  <a:gd name="T3" fmla="*/ 233 h 21600"/>
                  <a:gd name="T4" fmla="*/ 717 w 38435"/>
                  <a:gd name="T5" fmla="*/ 51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435" h="21600" fill="none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</a:path>
                  <a:path w="38435" h="21600" stroke="0" extrusionOk="0">
                    <a:moveTo>
                      <a:pt x="-1" y="14443"/>
                    </a:moveTo>
                    <a:cubicBezTo>
                      <a:pt x="3038" y="5791"/>
                      <a:pt x="11209" y="-1"/>
                      <a:pt x="20380" y="0"/>
                    </a:cubicBezTo>
                    <a:cubicBezTo>
                      <a:pt x="27655" y="0"/>
                      <a:pt x="34441" y="3662"/>
                      <a:pt x="38434" y="9743"/>
                    </a:cubicBezTo>
                    <a:lnTo>
                      <a:pt x="20380" y="21600"/>
                    </a:lnTo>
                    <a:lnTo>
                      <a:pt x="-1" y="14443"/>
                    </a:lnTo>
                    <a:close/>
                  </a:path>
                </a:pathLst>
              </a:custGeom>
              <a:noFill/>
              <a:ln w="1905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6458" name="Group 19"/>
              <p:cNvGrpSpPr>
                <a:grpSpLocks noChangeAspect="1"/>
              </p:cNvGrpSpPr>
              <p:nvPr/>
            </p:nvGrpSpPr>
            <p:grpSpPr bwMode="auto">
              <a:xfrm>
                <a:off x="4296" y="7498"/>
                <a:ext cx="1631" cy="594"/>
                <a:chOff x="4296" y="7498"/>
                <a:chExt cx="1631" cy="594"/>
              </a:xfrm>
            </p:grpSpPr>
            <p:sp>
              <p:nvSpPr>
                <p:cNvPr id="16459" name="Arc 20"/>
                <p:cNvSpPr>
                  <a:spLocks noChangeAspect="1"/>
                </p:cNvSpPr>
                <p:nvPr/>
              </p:nvSpPr>
              <p:spPr bwMode="auto">
                <a:xfrm>
                  <a:off x="4296" y="7518"/>
                  <a:ext cx="822" cy="556"/>
                </a:xfrm>
                <a:custGeom>
                  <a:avLst/>
                  <a:gdLst>
                    <a:gd name="T0" fmla="*/ 0 w 21600"/>
                    <a:gd name="T1" fmla="*/ 556 h 15862"/>
                    <a:gd name="T2" fmla="*/ 251 w 21600"/>
                    <a:gd name="T3" fmla="*/ 0 h 15862"/>
                    <a:gd name="T4" fmla="*/ 822 w 21600"/>
                    <a:gd name="T5" fmla="*/ 544 h 1586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5862" fill="none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</a:path>
                    <a:path w="21600" h="15862" stroke="0" extrusionOk="0">
                      <a:moveTo>
                        <a:pt x="2" y="15862"/>
                      </a:moveTo>
                      <a:cubicBezTo>
                        <a:pt x="0" y="15751"/>
                        <a:pt x="0" y="15640"/>
                        <a:pt x="0" y="15529"/>
                      </a:cubicBezTo>
                      <a:cubicBezTo>
                        <a:pt x="-1" y="9673"/>
                        <a:pt x="2377" y="4069"/>
                        <a:pt x="6586" y="-1"/>
                      </a:cubicBezTo>
                      <a:lnTo>
                        <a:pt x="21600" y="15529"/>
                      </a:lnTo>
                      <a:lnTo>
                        <a:pt x="2" y="15862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6460" name="Arc 21"/>
                <p:cNvSpPr>
                  <a:spLocks noChangeAspect="1"/>
                </p:cNvSpPr>
                <p:nvPr/>
              </p:nvSpPr>
              <p:spPr bwMode="auto">
                <a:xfrm>
                  <a:off x="4338" y="7498"/>
                  <a:ext cx="1589" cy="594"/>
                </a:xfrm>
                <a:custGeom>
                  <a:avLst/>
                  <a:gdLst>
                    <a:gd name="T0" fmla="*/ 0 w 21600"/>
                    <a:gd name="T1" fmla="*/ 594 h 17019"/>
                    <a:gd name="T2" fmla="*/ 580 w 21600"/>
                    <a:gd name="T3" fmla="*/ 0 h 17019"/>
                    <a:gd name="T4" fmla="*/ 1589 w 21600"/>
                    <a:gd name="T5" fmla="*/ 582 h 1701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17019" fill="none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</a:path>
                    <a:path w="21600" h="17019" stroke="0" extrusionOk="0">
                      <a:moveTo>
                        <a:pt x="2" y="17019"/>
                      </a:moveTo>
                      <a:cubicBezTo>
                        <a:pt x="0" y="16908"/>
                        <a:pt x="0" y="16797"/>
                        <a:pt x="0" y="16686"/>
                      </a:cubicBezTo>
                      <a:cubicBezTo>
                        <a:pt x="-1" y="10224"/>
                        <a:pt x="2892" y="4102"/>
                        <a:pt x="7883" y="-1"/>
                      </a:cubicBezTo>
                      <a:lnTo>
                        <a:pt x="21600" y="16686"/>
                      </a:lnTo>
                      <a:lnTo>
                        <a:pt x="2" y="17019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333333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sp>
          <p:nvSpPr>
            <p:cNvPr id="16444" name="Arc 22"/>
            <p:cNvSpPr>
              <a:spLocks noChangeAspect="1"/>
            </p:cNvSpPr>
            <p:nvPr/>
          </p:nvSpPr>
          <p:spPr bwMode="auto">
            <a:xfrm rot="-5400000">
              <a:off x="2619" y="1142"/>
              <a:ext cx="384" cy="1146"/>
            </a:xfrm>
            <a:custGeom>
              <a:avLst/>
              <a:gdLst>
                <a:gd name="T0" fmla="*/ 8 w 22032"/>
                <a:gd name="T1" fmla="*/ 0 h 43200"/>
                <a:gd name="T2" fmla="*/ 0 w 22032"/>
                <a:gd name="T3" fmla="*/ 1146 h 43200"/>
                <a:gd name="T4" fmla="*/ 8 w 22032"/>
                <a:gd name="T5" fmla="*/ 57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45" name="Arc 23"/>
            <p:cNvSpPr>
              <a:spLocks noChangeAspect="1"/>
            </p:cNvSpPr>
            <p:nvPr/>
          </p:nvSpPr>
          <p:spPr bwMode="auto">
            <a:xfrm rot="-5400000">
              <a:off x="2680" y="1253"/>
              <a:ext cx="269" cy="1038"/>
            </a:xfrm>
            <a:custGeom>
              <a:avLst/>
              <a:gdLst>
                <a:gd name="T0" fmla="*/ 5 w 22032"/>
                <a:gd name="T1" fmla="*/ 0 h 43200"/>
                <a:gd name="T2" fmla="*/ 0 w 22032"/>
                <a:gd name="T3" fmla="*/ 1038 h 43200"/>
                <a:gd name="T4" fmla="*/ 5 w 22032"/>
                <a:gd name="T5" fmla="*/ 519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46" name="Arc 24"/>
            <p:cNvSpPr>
              <a:spLocks noChangeAspect="1"/>
            </p:cNvSpPr>
            <p:nvPr/>
          </p:nvSpPr>
          <p:spPr bwMode="auto">
            <a:xfrm rot="-5400000">
              <a:off x="2335" y="594"/>
              <a:ext cx="967" cy="1676"/>
            </a:xfrm>
            <a:custGeom>
              <a:avLst/>
              <a:gdLst>
                <a:gd name="T0" fmla="*/ 9 w 29515"/>
                <a:gd name="T1" fmla="*/ 54 h 43200"/>
                <a:gd name="T2" fmla="*/ 0 w 29515"/>
                <a:gd name="T3" fmla="*/ 1618 h 43200"/>
                <a:gd name="T4" fmla="*/ 259 w 29515"/>
                <a:gd name="T5" fmla="*/ 838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515" h="43200" fill="none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</a:path>
                <a:path w="29515" h="43200" stroke="0" extrusionOk="0">
                  <a:moveTo>
                    <a:pt x="272" y="1397"/>
                  </a:moveTo>
                  <a:cubicBezTo>
                    <a:pt x="2714" y="473"/>
                    <a:pt x="5303" y="-1"/>
                    <a:pt x="7915" y="0"/>
                  </a:cubicBezTo>
                  <a:cubicBezTo>
                    <a:pt x="19844" y="0"/>
                    <a:pt x="29515" y="9670"/>
                    <a:pt x="29515" y="21600"/>
                  </a:cubicBezTo>
                  <a:cubicBezTo>
                    <a:pt x="29515" y="33529"/>
                    <a:pt x="19844" y="43200"/>
                    <a:pt x="7915" y="43200"/>
                  </a:cubicBezTo>
                  <a:cubicBezTo>
                    <a:pt x="5205" y="43200"/>
                    <a:pt x="2520" y="42690"/>
                    <a:pt x="-1" y="41697"/>
                  </a:cubicBezTo>
                  <a:lnTo>
                    <a:pt x="7915" y="21600"/>
                  </a:lnTo>
                  <a:lnTo>
                    <a:pt x="272" y="1397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47" name="Arc 25"/>
            <p:cNvSpPr>
              <a:spLocks noChangeAspect="1"/>
            </p:cNvSpPr>
            <p:nvPr/>
          </p:nvSpPr>
          <p:spPr bwMode="auto">
            <a:xfrm rot="-5400000">
              <a:off x="2238" y="364"/>
              <a:ext cx="1162" cy="1940"/>
            </a:xfrm>
            <a:custGeom>
              <a:avLst/>
              <a:gdLst>
                <a:gd name="T0" fmla="*/ 0 w 32579"/>
                <a:gd name="T1" fmla="*/ 135 h 43200"/>
                <a:gd name="T2" fmla="*/ 13 w 32579"/>
                <a:gd name="T3" fmla="*/ 1814 h 43200"/>
                <a:gd name="T4" fmla="*/ 392 w 32579"/>
                <a:gd name="T5" fmla="*/ 97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579" h="43200" fill="none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</a:path>
                <a:path w="32579" h="43200" stroke="0" extrusionOk="0">
                  <a:moveTo>
                    <a:pt x="0" y="2998"/>
                  </a:moveTo>
                  <a:cubicBezTo>
                    <a:pt x="3325" y="1035"/>
                    <a:pt x="7117" y="-1"/>
                    <a:pt x="10979" y="0"/>
                  </a:cubicBezTo>
                  <a:cubicBezTo>
                    <a:pt x="22908" y="0"/>
                    <a:pt x="32579" y="9670"/>
                    <a:pt x="32579" y="21600"/>
                  </a:cubicBezTo>
                  <a:cubicBezTo>
                    <a:pt x="32579" y="33529"/>
                    <a:pt x="22908" y="43200"/>
                    <a:pt x="10979" y="43200"/>
                  </a:cubicBezTo>
                  <a:cubicBezTo>
                    <a:pt x="7254" y="43200"/>
                    <a:pt x="3593" y="42236"/>
                    <a:pt x="350" y="40404"/>
                  </a:cubicBezTo>
                  <a:lnTo>
                    <a:pt x="10979" y="21600"/>
                  </a:lnTo>
                  <a:lnTo>
                    <a:pt x="0" y="2998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48" name="Arc 26"/>
            <p:cNvSpPr>
              <a:spLocks noChangeAspect="1"/>
            </p:cNvSpPr>
            <p:nvPr/>
          </p:nvSpPr>
          <p:spPr bwMode="auto">
            <a:xfrm rot="-5400000">
              <a:off x="2555" y="1031"/>
              <a:ext cx="508" cy="1254"/>
            </a:xfrm>
            <a:custGeom>
              <a:avLst/>
              <a:gdLst>
                <a:gd name="T0" fmla="*/ 10 w 22032"/>
                <a:gd name="T1" fmla="*/ 0 h 43200"/>
                <a:gd name="T2" fmla="*/ 0 w 22032"/>
                <a:gd name="T3" fmla="*/ 1254 h 43200"/>
                <a:gd name="T4" fmla="*/ 10 w 22032"/>
                <a:gd name="T5" fmla="*/ 627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49" name="Arc 27"/>
            <p:cNvSpPr>
              <a:spLocks noChangeAspect="1"/>
            </p:cNvSpPr>
            <p:nvPr/>
          </p:nvSpPr>
          <p:spPr bwMode="auto">
            <a:xfrm rot="-5400000">
              <a:off x="2500" y="904"/>
              <a:ext cx="620" cy="1370"/>
            </a:xfrm>
            <a:custGeom>
              <a:avLst/>
              <a:gdLst>
                <a:gd name="T0" fmla="*/ 12 w 22032"/>
                <a:gd name="T1" fmla="*/ 0 h 43200"/>
                <a:gd name="T2" fmla="*/ 0 w 22032"/>
                <a:gd name="T3" fmla="*/ 1370 h 43200"/>
                <a:gd name="T4" fmla="*/ 12 w 22032"/>
                <a:gd name="T5" fmla="*/ 685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032" h="43200" fill="none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</a:path>
                <a:path w="22032" h="43200" stroke="0" extrusionOk="0">
                  <a:moveTo>
                    <a:pt x="432" y="0"/>
                  </a:moveTo>
                  <a:cubicBezTo>
                    <a:pt x="12361" y="0"/>
                    <a:pt x="22032" y="9670"/>
                    <a:pt x="22032" y="21600"/>
                  </a:cubicBezTo>
                  <a:cubicBezTo>
                    <a:pt x="22032" y="33529"/>
                    <a:pt x="12361" y="43200"/>
                    <a:pt x="432" y="43200"/>
                  </a:cubicBezTo>
                  <a:cubicBezTo>
                    <a:pt x="287" y="43200"/>
                    <a:pt x="143" y="43198"/>
                    <a:pt x="0" y="43195"/>
                  </a:cubicBezTo>
                  <a:lnTo>
                    <a:pt x="432" y="21600"/>
                  </a:lnTo>
                  <a:lnTo>
                    <a:pt x="432" y="0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50" name="Arc 28"/>
            <p:cNvSpPr>
              <a:spLocks noChangeAspect="1"/>
            </p:cNvSpPr>
            <p:nvPr/>
          </p:nvSpPr>
          <p:spPr bwMode="auto">
            <a:xfrm rot="-5400000">
              <a:off x="2422" y="779"/>
              <a:ext cx="779" cy="1485"/>
            </a:xfrm>
            <a:custGeom>
              <a:avLst/>
              <a:gdLst>
                <a:gd name="T0" fmla="*/ 15 w 25821"/>
                <a:gd name="T1" fmla="*/ 11 h 43200"/>
                <a:gd name="T2" fmla="*/ 0 w 25821"/>
                <a:gd name="T3" fmla="*/ 1471 h 43200"/>
                <a:gd name="T4" fmla="*/ 127 w 25821"/>
                <a:gd name="T5" fmla="*/ 743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21" h="43200" fill="none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</a:path>
                <a:path w="25821" h="43200" stroke="0" extrusionOk="0">
                  <a:moveTo>
                    <a:pt x="493" y="323"/>
                  </a:moveTo>
                  <a:cubicBezTo>
                    <a:pt x="1724" y="108"/>
                    <a:pt x="2971" y="-1"/>
                    <a:pt x="4221" y="0"/>
                  </a:cubicBezTo>
                  <a:cubicBezTo>
                    <a:pt x="16150" y="0"/>
                    <a:pt x="25821" y="9670"/>
                    <a:pt x="25821" y="21600"/>
                  </a:cubicBezTo>
                  <a:cubicBezTo>
                    <a:pt x="25821" y="33529"/>
                    <a:pt x="16150" y="43200"/>
                    <a:pt x="4221" y="43200"/>
                  </a:cubicBezTo>
                  <a:cubicBezTo>
                    <a:pt x="2803" y="43200"/>
                    <a:pt x="1389" y="43060"/>
                    <a:pt x="0" y="42783"/>
                  </a:cubicBezTo>
                  <a:lnTo>
                    <a:pt x="4221" y="21600"/>
                  </a:lnTo>
                  <a:lnTo>
                    <a:pt x="493" y="32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51" name="Arc 29"/>
            <p:cNvSpPr>
              <a:spLocks noChangeAspect="1"/>
            </p:cNvSpPr>
            <p:nvPr/>
          </p:nvSpPr>
          <p:spPr bwMode="auto">
            <a:xfrm rot="-5400000">
              <a:off x="1298" y="1021"/>
              <a:ext cx="1234" cy="641"/>
            </a:xfrm>
            <a:custGeom>
              <a:avLst/>
              <a:gdLst>
                <a:gd name="T0" fmla="*/ 0 w 38435"/>
                <a:gd name="T1" fmla="*/ 429 h 21600"/>
                <a:gd name="T2" fmla="*/ 1234 w 38435"/>
                <a:gd name="T3" fmla="*/ 289 h 21600"/>
                <a:gd name="T4" fmla="*/ 654 w 38435"/>
                <a:gd name="T5" fmla="*/ 64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lnTo>
                    <a:pt x="-1" y="1444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52" name="Arc 30"/>
            <p:cNvSpPr>
              <a:spLocks noChangeAspect="1"/>
            </p:cNvSpPr>
            <p:nvPr/>
          </p:nvSpPr>
          <p:spPr bwMode="auto">
            <a:xfrm rot="-5400000">
              <a:off x="1273" y="1293"/>
              <a:ext cx="743" cy="681"/>
            </a:xfrm>
            <a:custGeom>
              <a:avLst/>
              <a:gdLst>
                <a:gd name="T0" fmla="*/ 0 w 21600"/>
                <a:gd name="T1" fmla="*/ 681 h 15862"/>
                <a:gd name="T2" fmla="*/ 227 w 21600"/>
                <a:gd name="T3" fmla="*/ 0 h 15862"/>
                <a:gd name="T4" fmla="*/ 743 w 21600"/>
                <a:gd name="T5" fmla="*/ 667 h 15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5862" fill="none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</a:path>
                <a:path w="21600" h="15862" stroke="0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  <a:lnTo>
                    <a:pt x="21600" y="15529"/>
                  </a:lnTo>
                  <a:lnTo>
                    <a:pt x="2" y="15862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53" name="Arc 31"/>
            <p:cNvSpPr>
              <a:spLocks noChangeAspect="1"/>
            </p:cNvSpPr>
            <p:nvPr/>
          </p:nvSpPr>
          <p:spPr bwMode="auto">
            <a:xfrm rot="-5400000">
              <a:off x="926" y="886"/>
              <a:ext cx="1436" cy="727"/>
            </a:xfrm>
            <a:custGeom>
              <a:avLst/>
              <a:gdLst>
                <a:gd name="T0" fmla="*/ 0 w 21600"/>
                <a:gd name="T1" fmla="*/ 727 h 17019"/>
                <a:gd name="T2" fmla="*/ 524 w 21600"/>
                <a:gd name="T3" fmla="*/ 0 h 17019"/>
                <a:gd name="T4" fmla="*/ 1436 w 21600"/>
                <a:gd name="T5" fmla="*/ 713 h 170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</a:path>
                <a:path w="21600" h="17019" stroke="0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  <a:lnTo>
                    <a:pt x="21600" y="16686"/>
                  </a:lnTo>
                  <a:lnTo>
                    <a:pt x="2" y="17019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54" name="Arc 32"/>
            <p:cNvSpPr>
              <a:spLocks noChangeAspect="1"/>
            </p:cNvSpPr>
            <p:nvPr/>
          </p:nvSpPr>
          <p:spPr bwMode="auto">
            <a:xfrm rot="16200000" flipV="1">
              <a:off x="3113" y="1019"/>
              <a:ext cx="1223" cy="633"/>
            </a:xfrm>
            <a:custGeom>
              <a:avLst/>
              <a:gdLst>
                <a:gd name="T0" fmla="*/ 0 w 38435"/>
                <a:gd name="T1" fmla="*/ 423 h 21600"/>
                <a:gd name="T2" fmla="*/ 1223 w 38435"/>
                <a:gd name="T3" fmla="*/ 286 h 21600"/>
                <a:gd name="T4" fmla="*/ 648 w 38435"/>
                <a:gd name="T5" fmla="*/ 63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35" h="21600" fill="none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</a:path>
                <a:path w="38435" h="21600" stroke="0" extrusionOk="0">
                  <a:moveTo>
                    <a:pt x="-1" y="14443"/>
                  </a:moveTo>
                  <a:cubicBezTo>
                    <a:pt x="3038" y="5791"/>
                    <a:pt x="11209" y="-1"/>
                    <a:pt x="20380" y="0"/>
                  </a:cubicBezTo>
                  <a:cubicBezTo>
                    <a:pt x="27655" y="0"/>
                    <a:pt x="34441" y="3662"/>
                    <a:pt x="38434" y="9743"/>
                  </a:cubicBezTo>
                  <a:lnTo>
                    <a:pt x="20380" y="21600"/>
                  </a:lnTo>
                  <a:lnTo>
                    <a:pt x="-1" y="14443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55" name="Arc 33"/>
            <p:cNvSpPr>
              <a:spLocks noChangeAspect="1"/>
            </p:cNvSpPr>
            <p:nvPr/>
          </p:nvSpPr>
          <p:spPr bwMode="auto">
            <a:xfrm rot="16200000" flipV="1">
              <a:off x="3618" y="1281"/>
              <a:ext cx="743" cy="681"/>
            </a:xfrm>
            <a:custGeom>
              <a:avLst/>
              <a:gdLst>
                <a:gd name="T0" fmla="*/ 0 w 21600"/>
                <a:gd name="T1" fmla="*/ 681 h 15862"/>
                <a:gd name="T2" fmla="*/ 227 w 21600"/>
                <a:gd name="T3" fmla="*/ 0 h 15862"/>
                <a:gd name="T4" fmla="*/ 743 w 21600"/>
                <a:gd name="T5" fmla="*/ 667 h 158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5862" fill="none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</a:path>
                <a:path w="21600" h="15862" stroke="0" extrusionOk="0">
                  <a:moveTo>
                    <a:pt x="2" y="15862"/>
                  </a:moveTo>
                  <a:cubicBezTo>
                    <a:pt x="0" y="15751"/>
                    <a:pt x="0" y="15640"/>
                    <a:pt x="0" y="15529"/>
                  </a:cubicBezTo>
                  <a:cubicBezTo>
                    <a:pt x="-1" y="9673"/>
                    <a:pt x="2377" y="4069"/>
                    <a:pt x="6586" y="-1"/>
                  </a:cubicBezTo>
                  <a:lnTo>
                    <a:pt x="21600" y="15529"/>
                  </a:lnTo>
                  <a:lnTo>
                    <a:pt x="2" y="15862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56" name="Arc 34"/>
            <p:cNvSpPr>
              <a:spLocks noChangeAspect="1"/>
            </p:cNvSpPr>
            <p:nvPr/>
          </p:nvSpPr>
          <p:spPr bwMode="auto">
            <a:xfrm rot="16200000" flipV="1">
              <a:off x="3273" y="874"/>
              <a:ext cx="1436" cy="728"/>
            </a:xfrm>
            <a:custGeom>
              <a:avLst/>
              <a:gdLst>
                <a:gd name="T0" fmla="*/ 0 w 21600"/>
                <a:gd name="T1" fmla="*/ 728 h 17019"/>
                <a:gd name="T2" fmla="*/ 524 w 21600"/>
                <a:gd name="T3" fmla="*/ 0 h 17019"/>
                <a:gd name="T4" fmla="*/ 1436 w 21600"/>
                <a:gd name="T5" fmla="*/ 714 h 170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</a:path>
                <a:path w="21600" h="17019" stroke="0" extrusionOk="0">
                  <a:moveTo>
                    <a:pt x="2" y="17019"/>
                  </a:moveTo>
                  <a:cubicBezTo>
                    <a:pt x="0" y="16908"/>
                    <a:pt x="0" y="16797"/>
                    <a:pt x="0" y="16686"/>
                  </a:cubicBezTo>
                  <a:cubicBezTo>
                    <a:pt x="-1" y="10224"/>
                    <a:pt x="2892" y="4102"/>
                    <a:pt x="7883" y="-1"/>
                  </a:cubicBezTo>
                  <a:lnTo>
                    <a:pt x="21600" y="16686"/>
                  </a:lnTo>
                  <a:lnTo>
                    <a:pt x="2" y="17019"/>
                  </a:lnTo>
                  <a:close/>
                </a:path>
              </a:pathLst>
            </a:cu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grpSp>
        <p:nvGrpSpPr>
          <p:cNvPr id="16389" name="Group 35"/>
          <p:cNvGrpSpPr>
            <a:grpSpLocks noChangeAspect="1"/>
          </p:cNvGrpSpPr>
          <p:nvPr/>
        </p:nvGrpSpPr>
        <p:grpSpPr bwMode="auto">
          <a:xfrm rot="-5400000">
            <a:off x="4177507" y="1902618"/>
            <a:ext cx="615950" cy="2722563"/>
            <a:chOff x="3144" y="12222"/>
            <a:chExt cx="312" cy="1352"/>
          </a:xfrm>
        </p:grpSpPr>
        <p:sp>
          <p:nvSpPr>
            <p:cNvPr id="16433" name="Rectangle 36"/>
            <p:cNvSpPr>
              <a:spLocks noChangeAspect="1" noChangeArrowheads="1"/>
            </p:cNvSpPr>
            <p:nvPr/>
          </p:nvSpPr>
          <p:spPr bwMode="auto">
            <a:xfrm>
              <a:off x="3144" y="12222"/>
              <a:ext cx="312" cy="680"/>
            </a:xfrm>
            <a:prstGeom prst="rect">
              <a:avLst/>
            </a:prstGeom>
            <a:solidFill>
              <a:srgbClr val="EB1529"/>
            </a:solidFill>
            <a:ln w="19050">
              <a:solidFill>
                <a:srgbClr val="9C001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34" name="Rectangle 37"/>
            <p:cNvSpPr>
              <a:spLocks noChangeAspect="1" noChangeArrowheads="1"/>
            </p:cNvSpPr>
            <p:nvPr/>
          </p:nvSpPr>
          <p:spPr bwMode="auto">
            <a:xfrm>
              <a:off x="3144" y="12894"/>
              <a:ext cx="312" cy="680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pSp>
        <p:nvGrpSpPr>
          <p:cNvPr id="66598" name="Group 38"/>
          <p:cNvGrpSpPr>
            <a:grpSpLocks noChangeAspect="1"/>
          </p:cNvGrpSpPr>
          <p:nvPr/>
        </p:nvGrpSpPr>
        <p:grpSpPr bwMode="auto">
          <a:xfrm rot="-6985224">
            <a:off x="4279901" y="1152525"/>
            <a:ext cx="412750" cy="815975"/>
            <a:chOff x="4822" y="1364"/>
            <a:chExt cx="340" cy="672"/>
          </a:xfrm>
        </p:grpSpPr>
        <p:sp>
          <p:nvSpPr>
            <p:cNvPr id="16431" name="AutoShape 39"/>
            <p:cNvSpPr>
              <a:spLocks noChangeAspect="1" noChangeArrowheads="1"/>
            </p:cNvSpPr>
            <p:nvPr/>
          </p:nvSpPr>
          <p:spPr bwMode="auto">
            <a:xfrm rot="1630607">
              <a:off x="4985" y="1364"/>
              <a:ext cx="177" cy="354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127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32" name="AutoShape 40"/>
            <p:cNvSpPr>
              <a:spLocks noChangeAspect="1" noChangeArrowheads="1"/>
            </p:cNvSpPr>
            <p:nvPr/>
          </p:nvSpPr>
          <p:spPr bwMode="auto">
            <a:xfrm rot="12430607" flipH="1">
              <a:off x="4822" y="1682"/>
              <a:ext cx="176" cy="354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12700">
              <a:solidFill>
                <a:srgbClr val="9900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pSp>
        <p:nvGrpSpPr>
          <p:cNvPr id="66601" name="Group 41"/>
          <p:cNvGrpSpPr>
            <a:grpSpLocks/>
          </p:cNvGrpSpPr>
          <p:nvPr/>
        </p:nvGrpSpPr>
        <p:grpSpPr bwMode="auto">
          <a:xfrm>
            <a:off x="2336800" y="1169988"/>
            <a:ext cx="4292600" cy="4170362"/>
            <a:chOff x="1472" y="709"/>
            <a:chExt cx="2704" cy="2627"/>
          </a:xfrm>
        </p:grpSpPr>
        <p:sp>
          <p:nvSpPr>
            <p:cNvPr id="16418" name="AutoShape 42"/>
            <p:cNvSpPr>
              <a:spLocks noChangeArrowheads="1"/>
            </p:cNvSpPr>
            <p:nvPr/>
          </p:nvSpPr>
          <p:spPr bwMode="auto">
            <a:xfrm rot="19172763" flipH="1">
              <a:off x="1472" y="1696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19" name="AutoShape 43"/>
            <p:cNvSpPr>
              <a:spLocks noChangeArrowheads="1"/>
            </p:cNvSpPr>
            <p:nvPr/>
          </p:nvSpPr>
          <p:spPr bwMode="auto">
            <a:xfrm rot="2427237" flipH="1" flipV="1">
              <a:off x="1506" y="2218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0" name="AutoShape 44"/>
            <p:cNvSpPr>
              <a:spLocks noChangeArrowheads="1"/>
            </p:cNvSpPr>
            <p:nvPr/>
          </p:nvSpPr>
          <p:spPr bwMode="auto">
            <a:xfrm rot="18992217" flipH="1">
              <a:off x="4073" y="2249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1" name="AutoShape 45"/>
            <p:cNvSpPr>
              <a:spLocks noChangeArrowheads="1"/>
            </p:cNvSpPr>
            <p:nvPr/>
          </p:nvSpPr>
          <p:spPr bwMode="auto">
            <a:xfrm flipH="1" flipV="1">
              <a:off x="4009" y="1250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2" name="AutoShape 46"/>
            <p:cNvSpPr>
              <a:spLocks noChangeArrowheads="1"/>
            </p:cNvSpPr>
            <p:nvPr/>
          </p:nvSpPr>
          <p:spPr bwMode="auto">
            <a:xfrm rot="306626" flipH="1" flipV="1">
              <a:off x="1568" y="2613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3" name="AutoShape 47"/>
            <p:cNvSpPr>
              <a:spLocks noChangeArrowheads="1"/>
            </p:cNvSpPr>
            <p:nvPr/>
          </p:nvSpPr>
          <p:spPr bwMode="auto">
            <a:xfrm rot="10619454" flipH="1" flipV="1">
              <a:off x="1555" y="1257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4" name="AutoShape 48"/>
            <p:cNvSpPr>
              <a:spLocks noChangeArrowheads="1"/>
            </p:cNvSpPr>
            <p:nvPr/>
          </p:nvSpPr>
          <p:spPr bwMode="auto">
            <a:xfrm rot="-5400000" flipH="1" flipV="1">
              <a:off x="2766" y="3243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5" name="AutoShape 49"/>
            <p:cNvSpPr>
              <a:spLocks noChangeArrowheads="1"/>
            </p:cNvSpPr>
            <p:nvPr/>
          </p:nvSpPr>
          <p:spPr bwMode="auto">
            <a:xfrm rot="-5400000" flipH="1" flipV="1">
              <a:off x="2756" y="2863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6" name="AutoShape 50"/>
            <p:cNvSpPr>
              <a:spLocks noChangeArrowheads="1"/>
            </p:cNvSpPr>
            <p:nvPr/>
          </p:nvSpPr>
          <p:spPr bwMode="auto">
            <a:xfrm rot="-5400000" flipH="1" flipV="1">
              <a:off x="2754" y="2593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7" name="AutoShape 51"/>
            <p:cNvSpPr>
              <a:spLocks noChangeArrowheads="1"/>
            </p:cNvSpPr>
            <p:nvPr/>
          </p:nvSpPr>
          <p:spPr bwMode="auto">
            <a:xfrm rot="-5400000" flipH="1" flipV="1">
              <a:off x="2768" y="1343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8" name="AutoShape 52"/>
            <p:cNvSpPr>
              <a:spLocks noChangeArrowheads="1"/>
            </p:cNvSpPr>
            <p:nvPr/>
          </p:nvSpPr>
          <p:spPr bwMode="auto">
            <a:xfrm rot="-5400000" flipH="1" flipV="1">
              <a:off x="2756" y="689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29" name="AutoShape 53"/>
            <p:cNvSpPr>
              <a:spLocks noChangeArrowheads="1"/>
            </p:cNvSpPr>
            <p:nvPr/>
          </p:nvSpPr>
          <p:spPr bwMode="auto">
            <a:xfrm rot="10502825" flipH="1" flipV="1">
              <a:off x="3992" y="2660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6430" name="AutoShape 54"/>
            <p:cNvSpPr>
              <a:spLocks noChangeArrowheads="1"/>
            </p:cNvSpPr>
            <p:nvPr/>
          </p:nvSpPr>
          <p:spPr bwMode="auto">
            <a:xfrm rot="13908398" flipH="1">
              <a:off x="4082" y="1686"/>
              <a:ext cx="73" cy="114"/>
            </a:xfrm>
            <a:prstGeom prst="triangle">
              <a:avLst>
                <a:gd name="adj" fmla="val 60917"/>
              </a:avLst>
            </a:prstGeom>
            <a:solidFill>
              <a:srgbClr val="29292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66615" name="Rectangle 55"/>
          <p:cNvSpPr>
            <a:spLocks noChangeArrowheads="1"/>
          </p:cNvSpPr>
          <p:nvPr/>
        </p:nvSpPr>
        <p:spPr bwMode="auto">
          <a:xfrm>
            <a:off x="3600450" y="1609725"/>
            <a:ext cx="477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200" b="0">
                <a:latin typeface="Arial Black" panose="020B0A04020102020204" pitchFamily="34" charset="0"/>
              </a:rPr>
              <a:t>S</a:t>
            </a:r>
          </a:p>
        </p:txBody>
      </p:sp>
      <p:sp>
        <p:nvSpPr>
          <p:cNvPr id="66616" name="Rectangle 56"/>
          <p:cNvSpPr>
            <a:spLocks noChangeArrowheads="1"/>
          </p:cNvSpPr>
          <p:nvPr/>
        </p:nvSpPr>
        <p:spPr bwMode="auto">
          <a:xfrm>
            <a:off x="4895850" y="1606550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7294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200" b="0">
                <a:latin typeface="Arial Black" panose="020B0A04020102020204" pitchFamily="34" charset="0"/>
              </a:rPr>
              <a:t>N</a:t>
            </a:r>
          </a:p>
        </p:txBody>
      </p:sp>
      <p:sp>
        <p:nvSpPr>
          <p:cNvPr id="66617" name="Rectangle 57"/>
          <p:cNvSpPr>
            <a:spLocks noChangeArrowheads="1"/>
          </p:cNvSpPr>
          <p:nvPr/>
        </p:nvSpPr>
        <p:spPr bwMode="auto">
          <a:xfrm>
            <a:off x="92075" y="5715000"/>
            <a:ext cx="821055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>
                <a:solidFill>
                  <a:srgbClr val="FF0000"/>
                </a:solidFill>
              </a:rPr>
              <a:t>Orientácia od južného k severnému pólu magnetky</a:t>
            </a:r>
          </a:p>
          <a:p>
            <a:r>
              <a:rPr lang="sk-SK" sz="3100" b="0">
                <a:solidFill>
                  <a:srgbClr val="FF0000"/>
                </a:solidFill>
              </a:rPr>
              <a:t>určuje smer magnetickej indukčnej čiary.</a:t>
            </a:r>
          </a:p>
        </p:txBody>
      </p:sp>
      <p:grpSp>
        <p:nvGrpSpPr>
          <p:cNvPr id="16395" name="Group 58"/>
          <p:cNvGrpSpPr>
            <a:grpSpLocks/>
          </p:cNvGrpSpPr>
          <p:nvPr/>
        </p:nvGrpSpPr>
        <p:grpSpPr bwMode="auto">
          <a:xfrm>
            <a:off x="3114675" y="2947988"/>
            <a:ext cx="2740025" cy="630237"/>
            <a:chOff x="1982" y="1872"/>
            <a:chExt cx="1726" cy="397"/>
          </a:xfrm>
        </p:grpSpPr>
        <p:sp>
          <p:nvSpPr>
            <p:cNvPr id="16398" name="Freeform 59"/>
            <p:cNvSpPr>
              <a:spLocks/>
            </p:cNvSpPr>
            <p:nvPr/>
          </p:nvSpPr>
          <p:spPr bwMode="auto">
            <a:xfrm>
              <a:off x="2330" y="1873"/>
              <a:ext cx="1010" cy="23"/>
            </a:xfrm>
            <a:custGeom>
              <a:avLst/>
              <a:gdLst>
                <a:gd name="T0" fmla="*/ 0 w 1005"/>
                <a:gd name="T1" fmla="*/ 0 h 33"/>
                <a:gd name="T2" fmla="*/ 500 w 1005"/>
                <a:gd name="T3" fmla="*/ 23 h 33"/>
                <a:gd name="T4" fmla="*/ 101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399" name="Freeform 60"/>
            <p:cNvSpPr>
              <a:spLocks/>
            </p:cNvSpPr>
            <p:nvPr/>
          </p:nvSpPr>
          <p:spPr bwMode="auto">
            <a:xfrm flipV="1">
              <a:off x="2324" y="2246"/>
              <a:ext cx="1010" cy="23"/>
            </a:xfrm>
            <a:custGeom>
              <a:avLst/>
              <a:gdLst>
                <a:gd name="T0" fmla="*/ 0 w 1005"/>
                <a:gd name="T1" fmla="*/ 0 h 33"/>
                <a:gd name="T2" fmla="*/ 500 w 1005"/>
                <a:gd name="T3" fmla="*/ 23 h 33"/>
                <a:gd name="T4" fmla="*/ 101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0" name="Freeform 61"/>
            <p:cNvSpPr>
              <a:spLocks/>
            </p:cNvSpPr>
            <p:nvPr/>
          </p:nvSpPr>
          <p:spPr bwMode="auto">
            <a:xfrm>
              <a:off x="2264" y="1872"/>
              <a:ext cx="1132" cy="37"/>
            </a:xfrm>
            <a:custGeom>
              <a:avLst/>
              <a:gdLst>
                <a:gd name="T0" fmla="*/ 0 w 1005"/>
                <a:gd name="T1" fmla="*/ 0 h 33"/>
                <a:gd name="T2" fmla="*/ 561 w 1005"/>
                <a:gd name="T3" fmla="*/ 37 h 33"/>
                <a:gd name="T4" fmla="*/ 1132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1" name="Freeform 62"/>
            <p:cNvSpPr>
              <a:spLocks/>
            </p:cNvSpPr>
            <p:nvPr/>
          </p:nvSpPr>
          <p:spPr bwMode="auto">
            <a:xfrm flipV="1">
              <a:off x="2260" y="2227"/>
              <a:ext cx="1132" cy="39"/>
            </a:xfrm>
            <a:custGeom>
              <a:avLst/>
              <a:gdLst>
                <a:gd name="T0" fmla="*/ 0 w 1005"/>
                <a:gd name="T1" fmla="*/ 0 h 33"/>
                <a:gd name="T2" fmla="*/ 561 w 1005"/>
                <a:gd name="T3" fmla="*/ 39 h 33"/>
                <a:gd name="T4" fmla="*/ 1132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2" name="Freeform 63"/>
            <p:cNvSpPr>
              <a:spLocks/>
            </p:cNvSpPr>
            <p:nvPr/>
          </p:nvSpPr>
          <p:spPr bwMode="auto">
            <a:xfrm>
              <a:off x="2204" y="1872"/>
              <a:ext cx="1250" cy="54"/>
            </a:xfrm>
            <a:custGeom>
              <a:avLst/>
              <a:gdLst>
                <a:gd name="T0" fmla="*/ 0 w 1005"/>
                <a:gd name="T1" fmla="*/ 0 h 33"/>
                <a:gd name="T2" fmla="*/ 619 w 1005"/>
                <a:gd name="T3" fmla="*/ 54 h 33"/>
                <a:gd name="T4" fmla="*/ 125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3" name="Freeform 64"/>
            <p:cNvSpPr>
              <a:spLocks/>
            </p:cNvSpPr>
            <p:nvPr/>
          </p:nvSpPr>
          <p:spPr bwMode="auto">
            <a:xfrm flipV="1">
              <a:off x="2200" y="2205"/>
              <a:ext cx="1250" cy="61"/>
            </a:xfrm>
            <a:custGeom>
              <a:avLst/>
              <a:gdLst>
                <a:gd name="T0" fmla="*/ 0 w 1005"/>
                <a:gd name="T1" fmla="*/ 0 h 33"/>
                <a:gd name="T2" fmla="*/ 619 w 1005"/>
                <a:gd name="T3" fmla="*/ 61 h 33"/>
                <a:gd name="T4" fmla="*/ 125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4" name="Freeform 65"/>
            <p:cNvSpPr>
              <a:spLocks/>
            </p:cNvSpPr>
            <p:nvPr/>
          </p:nvSpPr>
          <p:spPr bwMode="auto">
            <a:xfrm>
              <a:off x="2146" y="1872"/>
              <a:ext cx="1370" cy="72"/>
            </a:xfrm>
            <a:custGeom>
              <a:avLst/>
              <a:gdLst>
                <a:gd name="T0" fmla="*/ 0 w 1005"/>
                <a:gd name="T1" fmla="*/ 0 h 33"/>
                <a:gd name="T2" fmla="*/ 679 w 1005"/>
                <a:gd name="T3" fmla="*/ 72 h 33"/>
                <a:gd name="T4" fmla="*/ 137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5" name="Freeform 66"/>
            <p:cNvSpPr>
              <a:spLocks/>
            </p:cNvSpPr>
            <p:nvPr/>
          </p:nvSpPr>
          <p:spPr bwMode="auto">
            <a:xfrm flipV="1">
              <a:off x="2140" y="2185"/>
              <a:ext cx="1370" cy="83"/>
            </a:xfrm>
            <a:custGeom>
              <a:avLst/>
              <a:gdLst>
                <a:gd name="T0" fmla="*/ 0 w 1005"/>
                <a:gd name="T1" fmla="*/ 0 h 33"/>
                <a:gd name="T2" fmla="*/ 679 w 1005"/>
                <a:gd name="T3" fmla="*/ 83 h 33"/>
                <a:gd name="T4" fmla="*/ 1370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6" name="Freeform 67"/>
            <p:cNvSpPr>
              <a:spLocks/>
            </p:cNvSpPr>
            <p:nvPr/>
          </p:nvSpPr>
          <p:spPr bwMode="auto">
            <a:xfrm>
              <a:off x="2090" y="1873"/>
              <a:ext cx="1484" cy="89"/>
            </a:xfrm>
            <a:custGeom>
              <a:avLst/>
              <a:gdLst>
                <a:gd name="T0" fmla="*/ 0 w 1005"/>
                <a:gd name="T1" fmla="*/ 0 h 33"/>
                <a:gd name="T2" fmla="*/ 735 w 1005"/>
                <a:gd name="T3" fmla="*/ 89 h 33"/>
                <a:gd name="T4" fmla="*/ 1484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7" name="Freeform 68"/>
            <p:cNvSpPr>
              <a:spLocks/>
            </p:cNvSpPr>
            <p:nvPr/>
          </p:nvSpPr>
          <p:spPr bwMode="auto">
            <a:xfrm flipV="1">
              <a:off x="2085" y="2165"/>
              <a:ext cx="1484" cy="104"/>
            </a:xfrm>
            <a:custGeom>
              <a:avLst/>
              <a:gdLst>
                <a:gd name="T0" fmla="*/ 0 w 1005"/>
                <a:gd name="T1" fmla="*/ 0 h 33"/>
                <a:gd name="T2" fmla="*/ 735 w 1005"/>
                <a:gd name="T3" fmla="*/ 104 h 33"/>
                <a:gd name="T4" fmla="*/ 1484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8" name="Freeform 69"/>
            <p:cNvSpPr>
              <a:spLocks/>
            </p:cNvSpPr>
            <p:nvPr/>
          </p:nvSpPr>
          <p:spPr bwMode="auto">
            <a:xfrm>
              <a:off x="2025" y="1874"/>
              <a:ext cx="1631" cy="107"/>
            </a:xfrm>
            <a:custGeom>
              <a:avLst/>
              <a:gdLst>
                <a:gd name="T0" fmla="*/ 0 w 1005"/>
                <a:gd name="T1" fmla="*/ 0 h 33"/>
                <a:gd name="T2" fmla="*/ 808 w 1005"/>
                <a:gd name="T3" fmla="*/ 107 h 33"/>
                <a:gd name="T4" fmla="*/ 1631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09" name="Freeform 70"/>
            <p:cNvSpPr>
              <a:spLocks/>
            </p:cNvSpPr>
            <p:nvPr/>
          </p:nvSpPr>
          <p:spPr bwMode="auto">
            <a:xfrm flipV="1">
              <a:off x="2023" y="2145"/>
              <a:ext cx="1631" cy="121"/>
            </a:xfrm>
            <a:custGeom>
              <a:avLst/>
              <a:gdLst>
                <a:gd name="T0" fmla="*/ 0 w 1005"/>
                <a:gd name="T1" fmla="*/ 0 h 33"/>
                <a:gd name="T2" fmla="*/ 808 w 1005"/>
                <a:gd name="T3" fmla="*/ 121 h 33"/>
                <a:gd name="T4" fmla="*/ 1631 w 1005"/>
                <a:gd name="T5" fmla="*/ 0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5" h="33">
                  <a:moveTo>
                    <a:pt x="0" y="0"/>
                  </a:moveTo>
                  <a:cubicBezTo>
                    <a:pt x="165" y="16"/>
                    <a:pt x="331" y="33"/>
                    <a:pt x="498" y="33"/>
                  </a:cubicBezTo>
                  <a:cubicBezTo>
                    <a:pt x="665" y="33"/>
                    <a:pt x="835" y="16"/>
                    <a:pt x="1005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10" name="Freeform 71"/>
            <p:cNvSpPr>
              <a:spLocks/>
            </p:cNvSpPr>
            <p:nvPr/>
          </p:nvSpPr>
          <p:spPr bwMode="auto">
            <a:xfrm>
              <a:off x="1987" y="1914"/>
              <a:ext cx="1718" cy="87"/>
            </a:xfrm>
            <a:custGeom>
              <a:avLst/>
              <a:gdLst>
                <a:gd name="T0" fmla="*/ 0 w 1718"/>
                <a:gd name="T1" fmla="*/ 11 h 114"/>
                <a:gd name="T2" fmla="*/ 850 w 1718"/>
                <a:gd name="T3" fmla="*/ 85 h 114"/>
                <a:gd name="T4" fmla="*/ 1718 w 1718"/>
                <a:gd name="T5" fmla="*/ 0 h 1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8" h="114">
                  <a:moveTo>
                    <a:pt x="0" y="15"/>
                  </a:moveTo>
                  <a:cubicBezTo>
                    <a:pt x="282" y="62"/>
                    <a:pt x="564" y="114"/>
                    <a:pt x="850" y="112"/>
                  </a:cubicBezTo>
                  <a:cubicBezTo>
                    <a:pt x="1136" y="110"/>
                    <a:pt x="1537" y="23"/>
                    <a:pt x="1718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11" name="Freeform 72"/>
            <p:cNvSpPr>
              <a:spLocks/>
            </p:cNvSpPr>
            <p:nvPr/>
          </p:nvSpPr>
          <p:spPr bwMode="auto">
            <a:xfrm>
              <a:off x="1985" y="2123"/>
              <a:ext cx="1720" cy="115"/>
            </a:xfrm>
            <a:custGeom>
              <a:avLst/>
              <a:gdLst>
                <a:gd name="T0" fmla="*/ 0 w 1720"/>
                <a:gd name="T1" fmla="*/ 90 h 131"/>
                <a:gd name="T2" fmla="*/ 850 w 1720"/>
                <a:gd name="T3" fmla="*/ 4 h 131"/>
                <a:gd name="T4" fmla="*/ 1720 w 1720"/>
                <a:gd name="T5" fmla="*/ 115 h 1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0" h="131">
                  <a:moveTo>
                    <a:pt x="0" y="102"/>
                  </a:moveTo>
                  <a:cubicBezTo>
                    <a:pt x="282" y="55"/>
                    <a:pt x="563" y="0"/>
                    <a:pt x="850" y="5"/>
                  </a:cubicBezTo>
                  <a:cubicBezTo>
                    <a:pt x="1137" y="10"/>
                    <a:pt x="1539" y="105"/>
                    <a:pt x="1720" y="131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12" name="Freeform 73"/>
            <p:cNvSpPr>
              <a:spLocks/>
            </p:cNvSpPr>
            <p:nvPr/>
          </p:nvSpPr>
          <p:spPr bwMode="auto">
            <a:xfrm>
              <a:off x="1991" y="1956"/>
              <a:ext cx="1717" cy="68"/>
            </a:xfrm>
            <a:custGeom>
              <a:avLst/>
              <a:gdLst>
                <a:gd name="T0" fmla="*/ 0 w 1717"/>
                <a:gd name="T1" fmla="*/ 17 h 91"/>
                <a:gd name="T2" fmla="*/ 850 w 1717"/>
                <a:gd name="T3" fmla="*/ 65 h 91"/>
                <a:gd name="T4" fmla="*/ 1717 w 1717"/>
                <a:gd name="T5" fmla="*/ 0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7" h="91">
                  <a:moveTo>
                    <a:pt x="0" y="23"/>
                  </a:moveTo>
                  <a:cubicBezTo>
                    <a:pt x="282" y="54"/>
                    <a:pt x="564" y="91"/>
                    <a:pt x="850" y="87"/>
                  </a:cubicBezTo>
                  <a:cubicBezTo>
                    <a:pt x="1136" y="83"/>
                    <a:pt x="1537" y="18"/>
                    <a:pt x="1717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13" name="Freeform 74"/>
            <p:cNvSpPr>
              <a:spLocks/>
            </p:cNvSpPr>
            <p:nvPr/>
          </p:nvSpPr>
          <p:spPr bwMode="auto">
            <a:xfrm>
              <a:off x="1986" y="2108"/>
              <a:ext cx="1719" cy="79"/>
            </a:xfrm>
            <a:custGeom>
              <a:avLst/>
              <a:gdLst>
                <a:gd name="T0" fmla="*/ 0 w 1719"/>
                <a:gd name="T1" fmla="*/ 59 h 91"/>
                <a:gd name="T2" fmla="*/ 850 w 1719"/>
                <a:gd name="T3" fmla="*/ 3 h 91"/>
                <a:gd name="T4" fmla="*/ 1719 w 1719"/>
                <a:gd name="T5" fmla="*/ 79 h 9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91">
                  <a:moveTo>
                    <a:pt x="0" y="68"/>
                  </a:moveTo>
                  <a:cubicBezTo>
                    <a:pt x="282" y="37"/>
                    <a:pt x="564" y="0"/>
                    <a:pt x="850" y="4"/>
                  </a:cubicBezTo>
                  <a:cubicBezTo>
                    <a:pt x="1136" y="8"/>
                    <a:pt x="1538" y="73"/>
                    <a:pt x="1719" y="91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14" name="Freeform 75"/>
            <p:cNvSpPr>
              <a:spLocks/>
            </p:cNvSpPr>
            <p:nvPr/>
          </p:nvSpPr>
          <p:spPr bwMode="auto">
            <a:xfrm>
              <a:off x="1986" y="1995"/>
              <a:ext cx="1719" cy="49"/>
            </a:xfrm>
            <a:custGeom>
              <a:avLst/>
              <a:gdLst>
                <a:gd name="T0" fmla="*/ 0 w 1719"/>
                <a:gd name="T1" fmla="*/ 10 h 67"/>
                <a:gd name="T2" fmla="*/ 850 w 1719"/>
                <a:gd name="T3" fmla="*/ 48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15" name="Freeform 76"/>
            <p:cNvSpPr>
              <a:spLocks/>
            </p:cNvSpPr>
            <p:nvPr/>
          </p:nvSpPr>
          <p:spPr bwMode="auto">
            <a:xfrm flipV="1">
              <a:off x="1987" y="2097"/>
              <a:ext cx="1719" cy="50"/>
            </a:xfrm>
            <a:custGeom>
              <a:avLst/>
              <a:gdLst>
                <a:gd name="T0" fmla="*/ 0 w 1719"/>
                <a:gd name="T1" fmla="*/ 10 h 67"/>
                <a:gd name="T2" fmla="*/ 850 w 1719"/>
                <a:gd name="T3" fmla="*/ 49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16" name="Freeform 77"/>
            <p:cNvSpPr>
              <a:spLocks/>
            </p:cNvSpPr>
            <p:nvPr/>
          </p:nvSpPr>
          <p:spPr bwMode="auto">
            <a:xfrm>
              <a:off x="1987" y="2038"/>
              <a:ext cx="1719" cy="27"/>
            </a:xfrm>
            <a:custGeom>
              <a:avLst/>
              <a:gdLst>
                <a:gd name="T0" fmla="*/ 0 w 1719"/>
                <a:gd name="T1" fmla="*/ 5 h 67"/>
                <a:gd name="T2" fmla="*/ 850 w 1719"/>
                <a:gd name="T3" fmla="*/ 26 h 67"/>
                <a:gd name="T4" fmla="*/ 1719 w 1719"/>
                <a:gd name="T5" fmla="*/ 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9" h="67">
                  <a:moveTo>
                    <a:pt x="0" y="13"/>
                  </a:moveTo>
                  <a:cubicBezTo>
                    <a:pt x="282" y="38"/>
                    <a:pt x="564" y="67"/>
                    <a:pt x="850" y="65"/>
                  </a:cubicBezTo>
                  <a:cubicBezTo>
                    <a:pt x="1136" y="63"/>
                    <a:pt x="1538" y="14"/>
                    <a:pt x="1719" y="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6417" name="Freeform 78"/>
            <p:cNvSpPr>
              <a:spLocks/>
            </p:cNvSpPr>
            <p:nvPr/>
          </p:nvSpPr>
          <p:spPr bwMode="auto">
            <a:xfrm>
              <a:off x="1982" y="2079"/>
              <a:ext cx="1726" cy="27"/>
            </a:xfrm>
            <a:custGeom>
              <a:avLst/>
              <a:gdLst>
                <a:gd name="T0" fmla="*/ 0 w 1726"/>
                <a:gd name="T1" fmla="*/ 20 h 30"/>
                <a:gd name="T2" fmla="*/ 850 w 1726"/>
                <a:gd name="T3" fmla="*/ 1 h 30"/>
                <a:gd name="T4" fmla="*/ 1726 w 1726"/>
                <a:gd name="T5" fmla="*/ 27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26" h="30">
                  <a:moveTo>
                    <a:pt x="0" y="22"/>
                  </a:moveTo>
                  <a:cubicBezTo>
                    <a:pt x="282" y="12"/>
                    <a:pt x="562" y="0"/>
                    <a:pt x="850" y="1"/>
                  </a:cubicBezTo>
                  <a:cubicBezTo>
                    <a:pt x="1138" y="2"/>
                    <a:pt x="1544" y="24"/>
                    <a:pt x="1726" y="30"/>
                  </a:cubicBezTo>
                </a:path>
              </a:pathLst>
            </a:custGeom>
            <a:noFill/>
            <a:ln w="6350" cap="flat" cmpd="sng">
              <a:solidFill>
                <a:srgbClr val="4D4D4D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66639" name="Rectangle 79"/>
          <p:cNvSpPr>
            <a:spLocks noChangeArrowheads="1"/>
          </p:cNvSpPr>
          <p:nvPr/>
        </p:nvSpPr>
        <p:spPr bwMode="auto">
          <a:xfrm>
            <a:off x="5327650" y="2974975"/>
            <a:ext cx="477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83136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200" b="0">
                <a:solidFill>
                  <a:schemeClr val="bg1"/>
                </a:solidFill>
                <a:latin typeface="Arial Black" panose="020B0A04020102020204" pitchFamily="34" charset="0"/>
              </a:rPr>
              <a:t>S</a:t>
            </a:r>
          </a:p>
        </p:txBody>
      </p:sp>
      <p:sp>
        <p:nvSpPr>
          <p:cNvPr id="66640" name="Rectangle 80"/>
          <p:cNvSpPr>
            <a:spLocks noChangeArrowheads="1"/>
          </p:cNvSpPr>
          <p:nvPr/>
        </p:nvSpPr>
        <p:spPr bwMode="auto">
          <a:xfrm>
            <a:off x="3143250" y="2979738"/>
            <a:ext cx="5222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7294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200" b="0">
                <a:solidFill>
                  <a:schemeClr val="bg1"/>
                </a:solidFill>
                <a:latin typeface="Arial Black" panose="020B0A04020102020204" pitchFamily="34" charset="0"/>
              </a:rPr>
              <a:t>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65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6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6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6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6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6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6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animBg="1"/>
      <p:bldP spid="66615" grpId="0"/>
      <p:bldP spid="66616" grpId="0"/>
      <p:bldP spid="66617" grpId="0" build="p"/>
      <p:bldP spid="66639" grpId="0"/>
      <p:bldP spid="666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2419350" y="1306513"/>
            <a:ext cx="1347788" cy="4062412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17411" name="Group 77"/>
          <p:cNvGrpSpPr>
            <a:grpSpLocks/>
          </p:cNvGrpSpPr>
          <p:nvPr/>
        </p:nvGrpSpPr>
        <p:grpSpPr bwMode="auto">
          <a:xfrm>
            <a:off x="1706563" y="2117725"/>
            <a:ext cx="2733675" cy="2698750"/>
            <a:chOff x="1075" y="1334"/>
            <a:chExt cx="1722" cy="1700"/>
          </a:xfrm>
        </p:grpSpPr>
        <p:sp>
          <p:nvSpPr>
            <p:cNvPr id="17422" name="Oval 2"/>
            <p:cNvSpPr>
              <a:spLocks noChangeAspect="1" noChangeArrowheads="1"/>
            </p:cNvSpPr>
            <p:nvPr/>
          </p:nvSpPr>
          <p:spPr bwMode="auto">
            <a:xfrm>
              <a:off x="1075" y="1334"/>
              <a:ext cx="1722" cy="1700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19050">
              <a:solidFill>
                <a:srgbClr val="5F5F5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grpSp>
          <p:nvGrpSpPr>
            <p:cNvPr id="17423" name="Group 5"/>
            <p:cNvGrpSpPr>
              <a:grpSpLocks noChangeAspect="1"/>
            </p:cNvGrpSpPr>
            <p:nvPr/>
          </p:nvGrpSpPr>
          <p:grpSpPr bwMode="auto">
            <a:xfrm>
              <a:off x="1575" y="2342"/>
              <a:ext cx="468" cy="643"/>
              <a:chOff x="1599" y="2648"/>
              <a:chExt cx="901" cy="1270"/>
            </a:xfrm>
          </p:grpSpPr>
          <p:sp>
            <p:nvSpPr>
              <p:cNvPr id="17456" name="Freeform 6"/>
              <p:cNvSpPr>
                <a:spLocks noChangeAspect="1"/>
              </p:cNvSpPr>
              <p:nvPr/>
            </p:nvSpPr>
            <p:spPr bwMode="auto">
              <a:xfrm>
                <a:off x="1599" y="2648"/>
                <a:ext cx="901" cy="1228"/>
              </a:xfrm>
              <a:custGeom>
                <a:avLst/>
                <a:gdLst>
                  <a:gd name="T0" fmla="*/ 203 w 901"/>
                  <a:gd name="T1" fmla="*/ 0 h 1228"/>
                  <a:gd name="T2" fmla="*/ 218 w 901"/>
                  <a:gd name="T3" fmla="*/ 30 h 1228"/>
                  <a:gd name="T4" fmla="*/ 240 w 901"/>
                  <a:gd name="T5" fmla="*/ 3 h 1228"/>
                  <a:gd name="T6" fmla="*/ 271 w 901"/>
                  <a:gd name="T7" fmla="*/ 25 h 1228"/>
                  <a:gd name="T8" fmla="*/ 350 w 901"/>
                  <a:gd name="T9" fmla="*/ 41 h 1228"/>
                  <a:gd name="T10" fmla="*/ 388 w 901"/>
                  <a:gd name="T11" fmla="*/ 51 h 1228"/>
                  <a:gd name="T12" fmla="*/ 424 w 901"/>
                  <a:gd name="T13" fmla="*/ 83 h 1228"/>
                  <a:gd name="T14" fmla="*/ 482 w 901"/>
                  <a:gd name="T15" fmla="*/ 138 h 1228"/>
                  <a:gd name="T16" fmla="*/ 537 w 901"/>
                  <a:gd name="T17" fmla="*/ 147 h 1228"/>
                  <a:gd name="T18" fmla="*/ 598 w 901"/>
                  <a:gd name="T19" fmla="*/ 202 h 1228"/>
                  <a:gd name="T20" fmla="*/ 583 w 901"/>
                  <a:gd name="T21" fmla="*/ 263 h 1228"/>
                  <a:gd name="T22" fmla="*/ 627 w 901"/>
                  <a:gd name="T23" fmla="*/ 270 h 1228"/>
                  <a:gd name="T24" fmla="*/ 694 w 901"/>
                  <a:gd name="T25" fmla="*/ 270 h 1228"/>
                  <a:gd name="T26" fmla="*/ 769 w 901"/>
                  <a:gd name="T27" fmla="*/ 295 h 1228"/>
                  <a:gd name="T28" fmla="*/ 864 w 901"/>
                  <a:gd name="T29" fmla="*/ 328 h 1228"/>
                  <a:gd name="T30" fmla="*/ 897 w 901"/>
                  <a:gd name="T31" fmla="*/ 386 h 1228"/>
                  <a:gd name="T32" fmla="*/ 845 w 901"/>
                  <a:gd name="T33" fmla="*/ 455 h 1228"/>
                  <a:gd name="T34" fmla="*/ 827 w 901"/>
                  <a:gd name="T35" fmla="*/ 530 h 1228"/>
                  <a:gd name="T36" fmla="*/ 810 w 901"/>
                  <a:gd name="T37" fmla="*/ 622 h 1228"/>
                  <a:gd name="T38" fmla="*/ 758 w 901"/>
                  <a:gd name="T39" fmla="*/ 668 h 1228"/>
                  <a:gd name="T40" fmla="*/ 662 w 901"/>
                  <a:gd name="T41" fmla="*/ 698 h 1228"/>
                  <a:gd name="T42" fmla="*/ 653 w 901"/>
                  <a:gd name="T43" fmla="*/ 746 h 1228"/>
                  <a:gd name="T44" fmla="*/ 585 w 901"/>
                  <a:gd name="T45" fmla="*/ 852 h 1228"/>
                  <a:gd name="T46" fmla="*/ 485 w 901"/>
                  <a:gd name="T47" fmla="*/ 855 h 1228"/>
                  <a:gd name="T48" fmla="*/ 495 w 901"/>
                  <a:gd name="T49" fmla="*/ 942 h 1228"/>
                  <a:gd name="T50" fmla="*/ 399 w 901"/>
                  <a:gd name="T51" fmla="*/ 1010 h 1228"/>
                  <a:gd name="T52" fmla="*/ 376 w 901"/>
                  <a:gd name="T53" fmla="*/ 1053 h 1228"/>
                  <a:gd name="T54" fmla="*/ 353 w 901"/>
                  <a:gd name="T55" fmla="*/ 1158 h 1228"/>
                  <a:gd name="T56" fmla="*/ 318 w 901"/>
                  <a:gd name="T57" fmla="*/ 1215 h 1228"/>
                  <a:gd name="T58" fmla="*/ 238 w 901"/>
                  <a:gd name="T59" fmla="*/ 1124 h 1228"/>
                  <a:gd name="T60" fmla="*/ 208 w 901"/>
                  <a:gd name="T61" fmla="*/ 916 h 1228"/>
                  <a:gd name="T62" fmla="*/ 215 w 901"/>
                  <a:gd name="T63" fmla="*/ 780 h 1228"/>
                  <a:gd name="T64" fmla="*/ 206 w 901"/>
                  <a:gd name="T65" fmla="*/ 568 h 1228"/>
                  <a:gd name="T66" fmla="*/ 161 w 901"/>
                  <a:gd name="T67" fmla="*/ 514 h 1228"/>
                  <a:gd name="T68" fmla="*/ 116 w 901"/>
                  <a:gd name="T69" fmla="*/ 511 h 1228"/>
                  <a:gd name="T70" fmla="*/ 96 w 901"/>
                  <a:gd name="T71" fmla="*/ 465 h 1228"/>
                  <a:gd name="T72" fmla="*/ 70 w 901"/>
                  <a:gd name="T73" fmla="*/ 411 h 1228"/>
                  <a:gd name="T74" fmla="*/ 48 w 901"/>
                  <a:gd name="T75" fmla="*/ 365 h 1228"/>
                  <a:gd name="T76" fmla="*/ 23 w 901"/>
                  <a:gd name="T77" fmla="*/ 317 h 1228"/>
                  <a:gd name="T78" fmla="*/ 23 w 901"/>
                  <a:gd name="T79" fmla="*/ 263 h 1228"/>
                  <a:gd name="T80" fmla="*/ 16 w 901"/>
                  <a:gd name="T81" fmla="*/ 218 h 1228"/>
                  <a:gd name="T82" fmla="*/ 67 w 901"/>
                  <a:gd name="T83" fmla="*/ 170 h 1228"/>
                  <a:gd name="T84" fmla="*/ 93 w 901"/>
                  <a:gd name="T85" fmla="*/ 105 h 12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901" h="1228">
                    <a:moveTo>
                      <a:pt x="107" y="37"/>
                    </a:moveTo>
                    <a:lnTo>
                      <a:pt x="160" y="0"/>
                    </a:lnTo>
                    <a:lnTo>
                      <a:pt x="203" y="0"/>
                    </a:lnTo>
                    <a:lnTo>
                      <a:pt x="218" y="3"/>
                    </a:lnTo>
                    <a:lnTo>
                      <a:pt x="218" y="15"/>
                    </a:lnTo>
                    <a:lnTo>
                      <a:pt x="218" y="30"/>
                    </a:lnTo>
                    <a:lnTo>
                      <a:pt x="228" y="37"/>
                    </a:lnTo>
                    <a:lnTo>
                      <a:pt x="235" y="21"/>
                    </a:lnTo>
                    <a:lnTo>
                      <a:pt x="240" y="3"/>
                    </a:lnTo>
                    <a:lnTo>
                      <a:pt x="251" y="3"/>
                    </a:lnTo>
                    <a:lnTo>
                      <a:pt x="257" y="15"/>
                    </a:lnTo>
                    <a:lnTo>
                      <a:pt x="271" y="25"/>
                    </a:lnTo>
                    <a:lnTo>
                      <a:pt x="287" y="37"/>
                    </a:lnTo>
                    <a:lnTo>
                      <a:pt x="328" y="37"/>
                    </a:lnTo>
                    <a:lnTo>
                      <a:pt x="350" y="41"/>
                    </a:lnTo>
                    <a:lnTo>
                      <a:pt x="360" y="43"/>
                    </a:lnTo>
                    <a:lnTo>
                      <a:pt x="372" y="43"/>
                    </a:lnTo>
                    <a:lnTo>
                      <a:pt x="388" y="51"/>
                    </a:lnTo>
                    <a:lnTo>
                      <a:pt x="395" y="63"/>
                    </a:lnTo>
                    <a:lnTo>
                      <a:pt x="395" y="74"/>
                    </a:lnTo>
                    <a:lnTo>
                      <a:pt x="424" y="83"/>
                    </a:lnTo>
                    <a:lnTo>
                      <a:pt x="441" y="106"/>
                    </a:lnTo>
                    <a:lnTo>
                      <a:pt x="466" y="128"/>
                    </a:lnTo>
                    <a:lnTo>
                      <a:pt x="482" y="138"/>
                    </a:lnTo>
                    <a:lnTo>
                      <a:pt x="493" y="138"/>
                    </a:lnTo>
                    <a:lnTo>
                      <a:pt x="520" y="138"/>
                    </a:lnTo>
                    <a:lnTo>
                      <a:pt x="537" y="147"/>
                    </a:lnTo>
                    <a:lnTo>
                      <a:pt x="556" y="169"/>
                    </a:lnTo>
                    <a:lnTo>
                      <a:pt x="583" y="183"/>
                    </a:lnTo>
                    <a:lnTo>
                      <a:pt x="598" y="202"/>
                    </a:lnTo>
                    <a:lnTo>
                      <a:pt x="607" y="228"/>
                    </a:lnTo>
                    <a:lnTo>
                      <a:pt x="595" y="238"/>
                    </a:lnTo>
                    <a:lnTo>
                      <a:pt x="583" y="263"/>
                    </a:lnTo>
                    <a:lnTo>
                      <a:pt x="598" y="281"/>
                    </a:lnTo>
                    <a:lnTo>
                      <a:pt x="610" y="285"/>
                    </a:lnTo>
                    <a:lnTo>
                      <a:pt x="627" y="270"/>
                    </a:lnTo>
                    <a:lnTo>
                      <a:pt x="653" y="263"/>
                    </a:lnTo>
                    <a:lnTo>
                      <a:pt x="675" y="270"/>
                    </a:lnTo>
                    <a:lnTo>
                      <a:pt x="694" y="270"/>
                    </a:lnTo>
                    <a:lnTo>
                      <a:pt x="717" y="282"/>
                    </a:lnTo>
                    <a:lnTo>
                      <a:pt x="743" y="295"/>
                    </a:lnTo>
                    <a:lnTo>
                      <a:pt x="769" y="295"/>
                    </a:lnTo>
                    <a:lnTo>
                      <a:pt x="801" y="296"/>
                    </a:lnTo>
                    <a:lnTo>
                      <a:pt x="832" y="321"/>
                    </a:lnTo>
                    <a:lnTo>
                      <a:pt x="864" y="328"/>
                    </a:lnTo>
                    <a:lnTo>
                      <a:pt x="887" y="339"/>
                    </a:lnTo>
                    <a:lnTo>
                      <a:pt x="900" y="359"/>
                    </a:lnTo>
                    <a:lnTo>
                      <a:pt x="897" y="386"/>
                    </a:lnTo>
                    <a:lnTo>
                      <a:pt x="881" y="411"/>
                    </a:lnTo>
                    <a:lnTo>
                      <a:pt x="864" y="433"/>
                    </a:lnTo>
                    <a:lnTo>
                      <a:pt x="845" y="455"/>
                    </a:lnTo>
                    <a:lnTo>
                      <a:pt x="836" y="482"/>
                    </a:lnTo>
                    <a:lnTo>
                      <a:pt x="811" y="501"/>
                    </a:lnTo>
                    <a:lnTo>
                      <a:pt x="827" y="530"/>
                    </a:lnTo>
                    <a:lnTo>
                      <a:pt x="826" y="566"/>
                    </a:lnTo>
                    <a:lnTo>
                      <a:pt x="810" y="594"/>
                    </a:lnTo>
                    <a:lnTo>
                      <a:pt x="810" y="622"/>
                    </a:lnTo>
                    <a:lnTo>
                      <a:pt x="797" y="648"/>
                    </a:lnTo>
                    <a:lnTo>
                      <a:pt x="778" y="658"/>
                    </a:lnTo>
                    <a:lnTo>
                      <a:pt x="758" y="668"/>
                    </a:lnTo>
                    <a:lnTo>
                      <a:pt x="731" y="667"/>
                    </a:lnTo>
                    <a:lnTo>
                      <a:pt x="694" y="675"/>
                    </a:lnTo>
                    <a:lnTo>
                      <a:pt x="662" y="698"/>
                    </a:lnTo>
                    <a:lnTo>
                      <a:pt x="646" y="720"/>
                    </a:lnTo>
                    <a:lnTo>
                      <a:pt x="637" y="733"/>
                    </a:lnTo>
                    <a:lnTo>
                      <a:pt x="653" y="746"/>
                    </a:lnTo>
                    <a:lnTo>
                      <a:pt x="653" y="768"/>
                    </a:lnTo>
                    <a:lnTo>
                      <a:pt x="611" y="801"/>
                    </a:lnTo>
                    <a:lnTo>
                      <a:pt x="585" y="852"/>
                    </a:lnTo>
                    <a:lnTo>
                      <a:pt x="550" y="878"/>
                    </a:lnTo>
                    <a:lnTo>
                      <a:pt x="521" y="880"/>
                    </a:lnTo>
                    <a:lnTo>
                      <a:pt x="485" y="855"/>
                    </a:lnTo>
                    <a:lnTo>
                      <a:pt x="482" y="891"/>
                    </a:lnTo>
                    <a:lnTo>
                      <a:pt x="499" y="909"/>
                    </a:lnTo>
                    <a:lnTo>
                      <a:pt x="495" y="942"/>
                    </a:lnTo>
                    <a:lnTo>
                      <a:pt x="444" y="970"/>
                    </a:lnTo>
                    <a:lnTo>
                      <a:pt x="424" y="965"/>
                    </a:lnTo>
                    <a:lnTo>
                      <a:pt x="399" y="1010"/>
                    </a:lnTo>
                    <a:lnTo>
                      <a:pt x="376" y="1015"/>
                    </a:lnTo>
                    <a:lnTo>
                      <a:pt x="367" y="1034"/>
                    </a:lnTo>
                    <a:lnTo>
                      <a:pt x="376" y="1053"/>
                    </a:lnTo>
                    <a:lnTo>
                      <a:pt x="354" y="1082"/>
                    </a:lnTo>
                    <a:lnTo>
                      <a:pt x="373" y="1127"/>
                    </a:lnTo>
                    <a:lnTo>
                      <a:pt x="353" y="1158"/>
                    </a:lnTo>
                    <a:lnTo>
                      <a:pt x="338" y="1190"/>
                    </a:lnTo>
                    <a:lnTo>
                      <a:pt x="354" y="1215"/>
                    </a:lnTo>
                    <a:lnTo>
                      <a:pt x="318" y="1215"/>
                    </a:lnTo>
                    <a:lnTo>
                      <a:pt x="286" y="1227"/>
                    </a:lnTo>
                    <a:lnTo>
                      <a:pt x="250" y="1169"/>
                    </a:lnTo>
                    <a:lnTo>
                      <a:pt x="238" y="1124"/>
                    </a:lnTo>
                    <a:lnTo>
                      <a:pt x="238" y="1021"/>
                    </a:lnTo>
                    <a:lnTo>
                      <a:pt x="205" y="980"/>
                    </a:lnTo>
                    <a:lnTo>
                      <a:pt x="208" y="916"/>
                    </a:lnTo>
                    <a:lnTo>
                      <a:pt x="225" y="873"/>
                    </a:lnTo>
                    <a:lnTo>
                      <a:pt x="216" y="829"/>
                    </a:lnTo>
                    <a:lnTo>
                      <a:pt x="215" y="780"/>
                    </a:lnTo>
                    <a:lnTo>
                      <a:pt x="218" y="658"/>
                    </a:lnTo>
                    <a:lnTo>
                      <a:pt x="229" y="603"/>
                    </a:lnTo>
                    <a:lnTo>
                      <a:pt x="206" y="568"/>
                    </a:lnTo>
                    <a:lnTo>
                      <a:pt x="183" y="546"/>
                    </a:lnTo>
                    <a:lnTo>
                      <a:pt x="164" y="533"/>
                    </a:lnTo>
                    <a:lnTo>
                      <a:pt x="161" y="514"/>
                    </a:lnTo>
                    <a:lnTo>
                      <a:pt x="145" y="517"/>
                    </a:lnTo>
                    <a:lnTo>
                      <a:pt x="125" y="523"/>
                    </a:lnTo>
                    <a:lnTo>
                      <a:pt x="116" y="511"/>
                    </a:lnTo>
                    <a:lnTo>
                      <a:pt x="102" y="498"/>
                    </a:lnTo>
                    <a:lnTo>
                      <a:pt x="93" y="475"/>
                    </a:lnTo>
                    <a:lnTo>
                      <a:pt x="96" y="465"/>
                    </a:lnTo>
                    <a:lnTo>
                      <a:pt x="86" y="439"/>
                    </a:lnTo>
                    <a:lnTo>
                      <a:pt x="74" y="414"/>
                    </a:lnTo>
                    <a:lnTo>
                      <a:pt x="70" y="411"/>
                    </a:lnTo>
                    <a:lnTo>
                      <a:pt x="70" y="401"/>
                    </a:lnTo>
                    <a:lnTo>
                      <a:pt x="64" y="391"/>
                    </a:lnTo>
                    <a:lnTo>
                      <a:pt x="48" y="365"/>
                    </a:lnTo>
                    <a:lnTo>
                      <a:pt x="45" y="355"/>
                    </a:lnTo>
                    <a:lnTo>
                      <a:pt x="26" y="343"/>
                    </a:lnTo>
                    <a:lnTo>
                      <a:pt x="23" y="317"/>
                    </a:lnTo>
                    <a:lnTo>
                      <a:pt x="13" y="299"/>
                    </a:lnTo>
                    <a:lnTo>
                      <a:pt x="0" y="282"/>
                    </a:lnTo>
                    <a:lnTo>
                      <a:pt x="23" y="263"/>
                    </a:lnTo>
                    <a:lnTo>
                      <a:pt x="44" y="253"/>
                    </a:lnTo>
                    <a:lnTo>
                      <a:pt x="23" y="241"/>
                    </a:lnTo>
                    <a:lnTo>
                      <a:pt x="16" y="218"/>
                    </a:lnTo>
                    <a:lnTo>
                      <a:pt x="22" y="199"/>
                    </a:lnTo>
                    <a:lnTo>
                      <a:pt x="44" y="180"/>
                    </a:lnTo>
                    <a:lnTo>
                      <a:pt x="67" y="170"/>
                    </a:lnTo>
                    <a:lnTo>
                      <a:pt x="84" y="141"/>
                    </a:lnTo>
                    <a:lnTo>
                      <a:pt x="96" y="125"/>
                    </a:lnTo>
                    <a:lnTo>
                      <a:pt x="93" y="105"/>
                    </a:lnTo>
                    <a:lnTo>
                      <a:pt x="93" y="85"/>
                    </a:lnTo>
                    <a:lnTo>
                      <a:pt x="107" y="37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57" name="Freeform 7"/>
              <p:cNvSpPr>
                <a:spLocks noChangeAspect="1"/>
              </p:cNvSpPr>
              <p:nvPr/>
            </p:nvSpPr>
            <p:spPr bwMode="auto">
              <a:xfrm>
                <a:off x="1917" y="3880"/>
                <a:ext cx="101" cy="38"/>
              </a:xfrm>
              <a:custGeom>
                <a:avLst/>
                <a:gdLst>
                  <a:gd name="T0" fmla="*/ 33 w 101"/>
                  <a:gd name="T1" fmla="*/ 0 h 38"/>
                  <a:gd name="T2" fmla="*/ 0 w 101"/>
                  <a:gd name="T3" fmla="*/ 22 h 38"/>
                  <a:gd name="T4" fmla="*/ 22 w 101"/>
                  <a:gd name="T5" fmla="*/ 37 h 38"/>
                  <a:gd name="T6" fmla="*/ 64 w 101"/>
                  <a:gd name="T7" fmla="*/ 35 h 38"/>
                  <a:gd name="T8" fmla="*/ 100 w 101"/>
                  <a:gd name="T9" fmla="*/ 37 h 38"/>
                  <a:gd name="T10" fmla="*/ 65 w 101"/>
                  <a:gd name="T11" fmla="*/ 16 h 38"/>
                  <a:gd name="T12" fmla="*/ 33 w 101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1" h="38">
                    <a:moveTo>
                      <a:pt x="33" y="0"/>
                    </a:moveTo>
                    <a:lnTo>
                      <a:pt x="0" y="22"/>
                    </a:lnTo>
                    <a:lnTo>
                      <a:pt x="22" y="37"/>
                    </a:lnTo>
                    <a:lnTo>
                      <a:pt x="64" y="35"/>
                    </a:lnTo>
                    <a:lnTo>
                      <a:pt x="100" y="37"/>
                    </a:lnTo>
                    <a:lnTo>
                      <a:pt x="65" y="16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7424" name="Group 8"/>
            <p:cNvGrpSpPr>
              <a:grpSpLocks noChangeAspect="1"/>
            </p:cNvGrpSpPr>
            <p:nvPr/>
          </p:nvGrpSpPr>
          <p:grpSpPr bwMode="auto">
            <a:xfrm>
              <a:off x="1384" y="1541"/>
              <a:ext cx="661" cy="842"/>
              <a:chOff x="1232" y="1067"/>
              <a:chExt cx="1272" cy="1662"/>
            </a:xfrm>
          </p:grpSpPr>
          <p:sp>
            <p:nvSpPr>
              <p:cNvPr id="17443" name="Freeform 9"/>
              <p:cNvSpPr>
                <a:spLocks noChangeAspect="1"/>
              </p:cNvSpPr>
              <p:nvPr/>
            </p:nvSpPr>
            <p:spPr bwMode="auto">
              <a:xfrm>
                <a:off x="1929" y="1628"/>
                <a:ext cx="35" cy="45"/>
              </a:xfrm>
              <a:custGeom>
                <a:avLst/>
                <a:gdLst>
                  <a:gd name="T0" fmla="*/ 0 w 35"/>
                  <a:gd name="T1" fmla="*/ 32 h 45"/>
                  <a:gd name="T2" fmla="*/ 34 w 35"/>
                  <a:gd name="T3" fmla="*/ 44 h 45"/>
                  <a:gd name="T4" fmla="*/ 31 w 35"/>
                  <a:gd name="T5" fmla="*/ 28 h 45"/>
                  <a:gd name="T6" fmla="*/ 34 w 35"/>
                  <a:gd name="T7" fmla="*/ 8 h 45"/>
                  <a:gd name="T8" fmla="*/ 17 w 35"/>
                  <a:gd name="T9" fmla="*/ 0 h 45"/>
                  <a:gd name="T10" fmla="*/ 11 w 35"/>
                  <a:gd name="T11" fmla="*/ 16 h 45"/>
                  <a:gd name="T12" fmla="*/ 0 w 35"/>
                  <a:gd name="T13" fmla="*/ 32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45">
                    <a:moveTo>
                      <a:pt x="0" y="32"/>
                    </a:moveTo>
                    <a:lnTo>
                      <a:pt x="34" y="44"/>
                    </a:lnTo>
                    <a:lnTo>
                      <a:pt x="31" y="28"/>
                    </a:lnTo>
                    <a:lnTo>
                      <a:pt x="34" y="8"/>
                    </a:lnTo>
                    <a:lnTo>
                      <a:pt x="17" y="0"/>
                    </a:lnTo>
                    <a:lnTo>
                      <a:pt x="11" y="16"/>
                    </a:lnTo>
                    <a:lnTo>
                      <a:pt x="0" y="32"/>
                    </a:lnTo>
                  </a:path>
                </a:pathLst>
              </a:custGeom>
              <a:noFill/>
              <a:ln w="12700" cap="rnd" cmpd="sng">
                <a:solidFill>
                  <a:srgbClr val="00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7444" name="Group 10"/>
              <p:cNvGrpSpPr>
                <a:grpSpLocks noChangeAspect="1"/>
              </p:cNvGrpSpPr>
              <p:nvPr/>
            </p:nvGrpSpPr>
            <p:grpSpPr bwMode="auto">
              <a:xfrm>
                <a:off x="1232" y="1067"/>
                <a:ext cx="1272" cy="1662"/>
                <a:chOff x="1232" y="1067"/>
                <a:chExt cx="1272" cy="1662"/>
              </a:xfrm>
            </p:grpSpPr>
            <p:sp>
              <p:nvSpPr>
                <p:cNvPr id="17445" name="Freeform 11"/>
                <p:cNvSpPr>
                  <a:spLocks noChangeAspect="1"/>
                </p:cNvSpPr>
                <p:nvPr/>
              </p:nvSpPr>
              <p:spPr bwMode="auto">
                <a:xfrm>
                  <a:off x="1232" y="1067"/>
                  <a:ext cx="914" cy="1662"/>
                </a:xfrm>
                <a:custGeom>
                  <a:avLst/>
                  <a:gdLst>
                    <a:gd name="T0" fmla="*/ 400 w 914"/>
                    <a:gd name="T1" fmla="*/ 1593 h 1662"/>
                    <a:gd name="T2" fmla="*/ 379 w 914"/>
                    <a:gd name="T3" fmla="*/ 1512 h 1662"/>
                    <a:gd name="T4" fmla="*/ 374 w 914"/>
                    <a:gd name="T5" fmla="*/ 1441 h 1662"/>
                    <a:gd name="T6" fmla="*/ 316 w 914"/>
                    <a:gd name="T7" fmla="*/ 1393 h 1662"/>
                    <a:gd name="T8" fmla="*/ 299 w 914"/>
                    <a:gd name="T9" fmla="*/ 1317 h 1662"/>
                    <a:gd name="T10" fmla="*/ 235 w 914"/>
                    <a:gd name="T11" fmla="*/ 1344 h 1662"/>
                    <a:gd name="T12" fmla="*/ 197 w 914"/>
                    <a:gd name="T13" fmla="*/ 1243 h 1662"/>
                    <a:gd name="T14" fmla="*/ 231 w 914"/>
                    <a:gd name="T15" fmla="*/ 1180 h 1662"/>
                    <a:gd name="T16" fmla="*/ 295 w 914"/>
                    <a:gd name="T17" fmla="*/ 1132 h 1662"/>
                    <a:gd name="T18" fmla="*/ 351 w 914"/>
                    <a:gd name="T19" fmla="*/ 1174 h 1662"/>
                    <a:gd name="T20" fmla="*/ 415 w 914"/>
                    <a:gd name="T21" fmla="*/ 1174 h 1662"/>
                    <a:gd name="T22" fmla="*/ 453 w 914"/>
                    <a:gd name="T23" fmla="*/ 1259 h 1662"/>
                    <a:gd name="T24" fmla="*/ 485 w 914"/>
                    <a:gd name="T25" fmla="*/ 1300 h 1662"/>
                    <a:gd name="T26" fmla="*/ 490 w 914"/>
                    <a:gd name="T27" fmla="*/ 1227 h 1662"/>
                    <a:gd name="T28" fmla="*/ 501 w 914"/>
                    <a:gd name="T29" fmla="*/ 1159 h 1662"/>
                    <a:gd name="T30" fmla="*/ 559 w 914"/>
                    <a:gd name="T31" fmla="*/ 1148 h 1662"/>
                    <a:gd name="T32" fmla="*/ 618 w 914"/>
                    <a:gd name="T33" fmla="*/ 1101 h 1662"/>
                    <a:gd name="T34" fmla="*/ 650 w 914"/>
                    <a:gd name="T35" fmla="*/ 1037 h 1662"/>
                    <a:gd name="T36" fmla="*/ 697 w 914"/>
                    <a:gd name="T37" fmla="*/ 1004 h 1662"/>
                    <a:gd name="T38" fmla="*/ 794 w 914"/>
                    <a:gd name="T39" fmla="*/ 968 h 1662"/>
                    <a:gd name="T40" fmla="*/ 797 w 914"/>
                    <a:gd name="T41" fmla="*/ 946 h 1662"/>
                    <a:gd name="T42" fmla="*/ 772 w 914"/>
                    <a:gd name="T43" fmla="*/ 885 h 1662"/>
                    <a:gd name="T44" fmla="*/ 907 w 914"/>
                    <a:gd name="T45" fmla="*/ 836 h 1662"/>
                    <a:gd name="T46" fmla="*/ 868 w 914"/>
                    <a:gd name="T47" fmla="*/ 767 h 1662"/>
                    <a:gd name="T48" fmla="*/ 831 w 914"/>
                    <a:gd name="T49" fmla="*/ 733 h 1662"/>
                    <a:gd name="T50" fmla="*/ 753 w 914"/>
                    <a:gd name="T51" fmla="*/ 635 h 1662"/>
                    <a:gd name="T52" fmla="*/ 695 w 914"/>
                    <a:gd name="T53" fmla="*/ 756 h 1662"/>
                    <a:gd name="T54" fmla="*/ 659 w 914"/>
                    <a:gd name="T55" fmla="*/ 796 h 1662"/>
                    <a:gd name="T56" fmla="*/ 638 w 914"/>
                    <a:gd name="T57" fmla="*/ 757 h 1662"/>
                    <a:gd name="T58" fmla="*/ 573 w 914"/>
                    <a:gd name="T59" fmla="*/ 656 h 1662"/>
                    <a:gd name="T60" fmla="*/ 657 w 914"/>
                    <a:gd name="T61" fmla="*/ 573 h 1662"/>
                    <a:gd name="T62" fmla="*/ 737 w 914"/>
                    <a:gd name="T63" fmla="*/ 550 h 1662"/>
                    <a:gd name="T64" fmla="*/ 765 w 914"/>
                    <a:gd name="T65" fmla="*/ 512 h 1662"/>
                    <a:gd name="T66" fmla="*/ 711 w 914"/>
                    <a:gd name="T67" fmla="*/ 503 h 1662"/>
                    <a:gd name="T68" fmla="*/ 710 w 914"/>
                    <a:gd name="T69" fmla="*/ 451 h 1662"/>
                    <a:gd name="T70" fmla="*/ 605 w 914"/>
                    <a:gd name="T71" fmla="*/ 287 h 1662"/>
                    <a:gd name="T72" fmla="*/ 588 w 914"/>
                    <a:gd name="T73" fmla="*/ 145 h 1662"/>
                    <a:gd name="T74" fmla="*/ 530 w 914"/>
                    <a:gd name="T75" fmla="*/ 40 h 1662"/>
                    <a:gd name="T76" fmla="*/ 474 w 914"/>
                    <a:gd name="T77" fmla="*/ 45 h 1662"/>
                    <a:gd name="T78" fmla="*/ 411 w 914"/>
                    <a:gd name="T79" fmla="*/ 23 h 1662"/>
                    <a:gd name="T80" fmla="*/ 295 w 914"/>
                    <a:gd name="T81" fmla="*/ 87 h 1662"/>
                    <a:gd name="T82" fmla="*/ 289 w 914"/>
                    <a:gd name="T83" fmla="*/ 114 h 1662"/>
                    <a:gd name="T84" fmla="*/ 351 w 914"/>
                    <a:gd name="T85" fmla="*/ 175 h 1662"/>
                    <a:gd name="T86" fmla="*/ 357 w 914"/>
                    <a:gd name="T87" fmla="*/ 264 h 1662"/>
                    <a:gd name="T88" fmla="*/ 266 w 914"/>
                    <a:gd name="T89" fmla="*/ 421 h 1662"/>
                    <a:gd name="T90" fmla="*/ 190 w 914"/>
                    <a:gd name="T91" fmla="*/ 547 h 1662"/>
                    <a:gd name="T92" fmla="*/ 125 w 914"/>
                    <a:gd name="T93" fmla="*/ 614 h 1662"/>
                    <a:gd name="T94" fmla="*/ 51 w 914"/>
                    <a:gd name="T95" fmla="*/ 730 h 1662"/>
                    <a:gd name="T96" fmla="*/ 17 w 914"/>
                    <a:gd name="T97" fmla="*/ 794 h 1662"/>
                    <a:gd name="T98" fmla="*/ 19 w 914"/>
                    <a:gd name="T99" fmla="*/ 894 h 1662"/>
                    <a:gd name="T100" fmla="*/ 7 w 914"/>
                    <a:gd name="T101" fmla="*/ 1037 h 1662"/>
                    <a:gd name="T102" fmla="*/ 28 w 914"/>
                    <a:gd name="T103" fmla="*/ 1021 h 1662"/>
                    <a:gd name="T104" fmla="*/ 51 w 914"/>
                    <a:gd name="T105" fmla="*/ 960 h 1662"/>
                    <a:gd name="T106" fmla="*/ 44 w 914"/>
                    <a:gd name="T107" fmla="*/ 1053 h 1662"/>
                    <a:gd name="T108" fmla="*/ 64 w 914"/>
                    <a:gd name="T109" fmla="*/ 1159 h 1662"/>
                    <a:gd name="T110" fmla="*/ 64 w 914"/>
                    <a:gd name="T111" fmla="*/ 1249 h 1662"/>
                    <a:gd name="T112" fmla="*/ 141 w 914"/>
                    <a:gd name="T113" fmla="*/ 1359 h 1662"/>
                    <a:gd name="T114" fmla="*/ 203 w 914"/>
                    <a:gd name="T115" fmla="*/ 1400 h 1662"/>
                    <a:gd name="T116" fmla="*/ 280 w 914"/>
                    <a:gd name="T117" fmla="*/ 1477 h 1662"/>
                    <a:gd name="T118" fmla="*/ 326 w 914"/>
                    <a:gd name="T119" fmla="*/ 1551 h 1662"/>
                    <a:gd name="T120" fmla="*/ 412 w 914"/>
                    <a:gd name="T121" fmla="*/ 1635 h 1662"/>
                    <a:gd name="T122" fmla="*/ 463 w 914"/>
                    <a:gd name="T123" fmla="*/ 1661 h 1662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0" t="0" r="r" b="b"/>
                  <a:pathLst>
                    <a:path w="914" h="1662">
                      <a:moveTo>
                        <a:pt x="472" y="1624"/>
                      </a:moveTo>
                      <a:lnTo>
                        <a:pt x="434" y="1589"/>
                      </a:lnTo>
                      <a:lnTo>
                        <a:pt x="400" y="1593"/>
                      </a:lnTo>
                      <a:lnTo>
                        <a:pt x="367" y="1563"/>
                      </a:lnTo>
                      <a:lnTo>
                        <a:pt x="361" y="1525"/>
                      </a:lnTo>
                      <a:lnTo>
                        <a:pt x="379" y="1512"/>
                      </a:lnTo>
                      <a:lnTo>
                        <a:pt x="379" y="1502"/>
                      </a:lnTo>
                      <a:lnTo>
                        <a:pt x="390" y="1481"/>
                      </a:lnTo>
                      <a:lnTo>
                        <a:pt x="374" y="1441"/>
                      </a:lnTo>
                      <a:lnTo>
                        <a:pt x="348" y="1439"/>
                      </a:lnTo>
                      <a:lnTo>
                        <a:pt x="315" y="1412"/>
                      </a:lnTo>
                      <a:lnTo>
                        <a:pt x="316" y="1393"/>
                      </a:lnTo>
                      <a:lnTo>
                        <a:pt x="347" y="1344"/>
                      </a:lnTo>
                      <a:lnTo>
                        <a:pt x="337" y="1333"/>
                      </a:lnTo>
                      <a:lnTo>
                        <a:pt x="299" y="1317"/>
                      </a:lnTo>
                      <a:lnTo>
                        <a:pt x="280" y="1333"/>
                      </a:lnTo>
                      <a:lnTo>
                        <a:pt x="268" y="1349"/>
                      </a:lnTo>
                      <a:lnTo>
                        <a:pt x="235" y="1344"/>
                      </a:lnTo>
                      <a:lnTo>
                        <a:pt x="207" y="1332"/>
                      </a:lnTo>
                      <a:lnTo>
                        <a:pt x="181" y="1281"/>
                      </a:lnTo>
                      <a:lnTo>
                        <a:pt x="197" y="1243"/>
                      </a:lnTo>
                      <a:lnTo>
                        <a:pt x="203" y="1213"/>
                      </a:lnTo>
                      <a:lnTo>
                        <a:pt x="212" y="1197"/>
                      </a:lnTo>
                      <a:lnTo>
                        <a:pt x="231" y="1180"/>
                      </a:lnTo>
                      <a:lnTo>
                        <a:pt x="242" y="1162"/>
                      </a:lnTo>
                      <a:lnTo>
                        <a:pt x="268" y="1143"/>
                      </a:lnTo>
                      <a:lnTo>
                        <a:pt x="295" y="1132"/>
                      </a:lnTo>
                      <a:lnTo>
                        <a:pt x="316" y="1149"/>
                      </a:lnTo>
                      <a:lnTo>
                        <a:pt x="337" y="1153"/>
                      </a:lnTo>
                      <a:lnTo>
                        <a:pt x="351" y="1174"/>
                      </a:lnTo>
                      <a:lnTo>
                        <a:pt x="370" y="1171"/>
                      </a:lnTo>
                      <a:lnTo>
                        <a:pt x="395" y="1162"/>
                      </a:lnTo>
                      <a:lnTo>
                        <a:pt x="415" y="1174"/>
                      </a:lnTo>
                      <a:lnTo>
                        <a:pt x="453" y="1213"/>
                      </a:lnTo>
                      <a:lnTo>
                        <a:pt x="441" y="1242"/>
                      </a:lnTo>
                      <a:lnTo>
                        <a:pt x="453" y="1259"/>
                      </a:lnTo>
                      <a:lnTo>
                        <a:pt x="453" y="1270"/>
                      </a:lnTo>
                      <a:lnTo>
                        <a:pt x="469" y="1285"/>
                      </a:lnTo>
                      <a:lnTo>
                        <a:pt x="485" y="1300"/>
                      </a:lnTo>
                      <a:lnTo>
                        <a:pt x="492" y="1293"/>
                      </a:lnTo>
                      <a:lnTo>
                        <a:pt x="492" y="1265"/>
                      </a:lnTo>
                      <a:lnTo>
                        <a:pt x="490" y="1227"/>
                      </a:lnTo>
                      <a:lnTo>
                        <a:pt x="490" y="1191"/>
                      </a:lnTo>
                      <a:lnTo>
                        <a:pt x="485" y="1180"/>
                      </a:lnTo>
                      <a:lnTo>
                        <a:pt x="501" y="1159"/>
                      </a:lnTo>
                      <a:lnTo>
                        <a:pt x="528" y="1153"/>
                      </a:lnTo>
                      <a:lnTo>
                        <a:pt x="538" y="1142"/>
                      </a:lnTo>
                      <a:lnTo>
                        <a:pt x="559" y="1148"/>
                      </a:lnTo>
                      <a:lnTo>
                        <a:pt x="575" y="1130"/>
                      </a:lnTo>
                      <a:lnTo>
                        <a:pt x="601" y="1110"/>
                      </a:lnTo>
                      <a:lnTo>
                        <a:pt x="618" y="1101"/>
                      </a:lnTo>
                      <a:lnTo>
                        <a:pt x="611" y="1084"/>
                      </a:lnTo>
                      <a:lnTo>
                        <a:pt x="631" y="1058"/>
                      </a:lnTo>
                      <a:lnTo>
                        <a:pt x="650" y="1037"/>
                      </a:lnTo>
                      <a:lnTo>
                        <a:pt x="665" y="1027"/>
                      </a:lnTo>
                      <a:lnTo>
                        <a:pt x="704" y="1032"/>
                      </a:lnTo>
                      <a:lnTo>
                        <a:pt x="697" y="1004"/>
                      </a:lnTo>
                      <a:lnTo>
                        <a:pt x="733" y="985"/>
                      </a:lnTo>
                      <a:lnTo>
                        <a:pt x="765" y="972"/>
                      </a:lnTo>
                      <a:lnTo>
                        <a:pt x="794" y="968"/>
                      </a:lnTo>
                      <a:lnTo>
                        <a:pt x="782" y="995"/>
                      </a:lnTo>
                      <a:lnTo>
                        <a:pt x="811" y="965"/>
                      </a:lnTo>
                      <a:lnTo>
                        <a:pt x="797" y="946"/>
                      </a:lnTo>
                      <a:lnTo>
                        <a:pt x="795" y="907"/>
                      </a:lnTo>
                      <a:lnTo>
                        <a:pt x="765" y="907"/>
                      </a:lnTo>
                      <a:lnTo>
                        <a:pt x="772" y="885"/>
                      </a:lnTo>
                      <a:lnTo>
                        <a:pt x="862" y="886"/>
                      </a:lnTo>
                      <a:lnTo>
                        <a:pt x="913" y="856"/>
                      </a:lnTo>
                      <a:lnTo>
                        <a:pt x="907" y="836"/>
                      </a:lnTo>
                      <a:lnTo>
                        <a:pt x="884" y="812"/>
                      </a:lnTo>
                      <a:lnTo>
                        <a:pt x="885" y="776"/>
                      </a:lnTo>
                      <a:lnTo>
                        <a:pt x="868" y="767"/>
                      </a:lnTo>
                      <a:lnTo>
                        <a:pt x="860" y="743"/>
                      </a:lnTo>
                      <a:lnTo>
                        <a:pt x="849" y="728"/>
                      </a:lnTo>
                      <a:lnTo>
                        <a:pt x="831" y="733"/>
                      </a:lnTo>
                      <a:lnTo>
                        <a:pt x="797" y="705"/>
                      </a:lnTo>
                      <a:lnTo>
                        <a:pt x="786" y="673"/>
                      </a:lnTo>
                      <a:lnTo>
                        <a:pt x="753" y="635"/>
                      </a:lnTo>
                      <a:lnTo>
                        <a:pt x="707" y="683"/>
                      </a:lnTo>
                      <a:lnTo>
                        <a:pt x="707" y="738"/>
                      </a:lnTo>
                      <a:lnTo>
                        <a:pt x="695" y="756"/>
                      </a:lnTo>
                      <a:lnTo>
                        <a:pt x="676" y="757"/>
                      </a:lnTo>
                      <a:lnTo>
                        <a:pt x="663" y="767"/>
                      </a:lnTo>
                      <a:lnTo>
                        <a:pt x="659" y="796"/>
                      </a:lnTo>
                      <a:lnTo>
                        <a:pt x="643" y="828"/>
                      </a:lnTo>
                      <a:lnTo>
                        <a:pt x="624" y="796"/>
                      </a:lnTo>
                      <a:lnTo>
                        <a:pt x="638" y="757"/>
                      </a:lnTo>
                      <a:lnTo>
                        <a:pt x="633" y="728"/>
                      </a:lnTo>
                      <a:lnTo>
                        <a:pt x="614" y="718"/>
                      </a:lnTo>
                      <a:lnTo>
                        <a:pt x="573" y="656"/>
                      </a:lnTo>
                      <a:lnTo>
                        <a:pt x="576" y="634"/>
                      </a:lnTo>
                      <a:lnTo>
                        <a:pt x="624" y="573"/>
                      </a:lnTo>
                      <a:lnTo>
                        <a:pt x="657" y="573"/>
                      </a:lnTo>
                      <a:lnTo>
                        <a:pt x="686" y="570"/>
                      </a:lnTo>
                      <a:lnTo>
                        <a:pt x="701" y="544"/>
                      </a:lnTo>
                      <a:lnTo>
                        <a:pt x="737" y="550"/>
                      </a:lnTo>
                      <a:lnTo>
                        <a:pt x="749" y="534"/>
                      </a:lnTo>
                      <a:lnTo>
                        <a:pt x="782" y="537"/>
                      </a:lnTo>
                      <a:lnTo>
                        <a:pt x="765" y="512"/>
                      </a:lnTo>
                      <a:lnTo>
                        <a:pt x="760" y="477"/>
                      </a:lnTo>
                      <a:lnTo>
                        <a:pt x="733" y="513"/>
                      </a:lnTo>
                      <a:lnTo>
                        <a:pt x="711" y="503"/>
                      </a:lnTo>
                      <a:lnTo>
                        <a:pt x="739" y="463"/>
                      </a:lnTo>
                      <a:lnTo>
                        <a:pt x="737" y="422"/>
                      </a:lnTo>
                      <a:lnTo>
                        <a:pt x="710" y="451"/>
                      </a:lnTo>
                      <a:lnTo>
                        <a:pt x="685" y="477"/>
                      </a:lnTo>
                      <a:lnTo>
                        <a:pt x="601" y="410"/>
                      </a:lnTo>
                      <a:lnTo>
                        <a:pt x="605" y="287"/>
                      </a:lnTo>
                      <a:lnTo>
                        <a:pt x="567" y="249"/>
                      </a:lnTo>
                      <a:lnTo>
                        <a:pt x="563" y="203"/>
                      </a:lnTo>
                      <a:lnTo>
                        <a:pt x="588" y="145"/>
                      </a:lnTo>
                      <a:lnTo>
                        <a:pt x="596" y="80"/>
                      </a:lnTo>
                      <a:lnTo>
                        <a:pt x="564" y="43"/>
                      </a:lnTo>
                      <a:lnTo>
                        <a:pt x="530" y="40"/>
                      </a:lnTo>
                      <a:lnTo>
                        <a:pt x="509" y="29"/>
                      </a:lnTo>
                      <a:lnTo>
                        <a:pt x="506" y="0"/>
                      </a:lnTo>
                      <a:lnTo>
                        <a:pt x="474" y="45"/>
                      </a:lnTo>
                      <a:lnTo>
                        <a:pt x="444" y="49"/>
                      </a:lnTo>
                      <a:lnTo>
                        <a:pt x="434" y="11"/>
                      </a:lnTo>
                      <a:lnTo>
                        <a:pt x="411" y="23"/>
                      </a:lnTo>
                      <a:lnTo>
                        <a:pt x="385" y="26"/>
                      </a:lnTo>
                      <a:lnTo>
                        <a:pt x="318" y="96"/>
                      </a:lnTo>
                      <a:lnTo>
                        <a:pt x="295" y="87"/>
                      </a:lnTo>
                      <a:lnTo>
                        <a:pt x="264" y="35"/>
                      </a:lnTo>
                      <a:lnTo>
                        <a:pt x="267" y="80"/>
                      </a:lnTo>
                      <a:lnTo>
                        <a:pt x="289" y="114"/>
                      </a:lnTo>
                      <a:lnTo>
                        <a:pt x="325" y="142"/>
                      </a:lnTo>
                      <a:lnTo>
                        <a:pt x="348" y="145"/>
                      </a:lnTo>
                      <a:lnTo>
                        <a:pt x="351" y="175"/>
                      </a:lnTo>
                      <a:lnTo>
                        <a:pt x="366" y="199"/>
                      </a:lnTo>
                      <a:lnTo>
                        <a:pt x="356" y="220"/>
                      </a:lnTo>
                      <a:lnTo>
                        <a:pt x="357" y="264"/>
                      </a:lnTo>
                      <a:lnTo>
                        <a:pt x="337" y="328"/>
                      </a:lnTo>
                      <a:lnTo>
                        <a:pt x="287" y="416"/>
                      </a:lnTo>
                      <a:lnTo>
                        <a:pt x="266" y="421"/>
                      </a:lnTo>
                      <a:lnTo>
                        <a:pt x="226" y="506"/>
                      </a:lnTo>
                      <a:lnTo>
                        <a:pt x="213" y="554"/>
                      </a:lnTo>
                      <a:lnTo>
                        <a:pt x="190" y="547"/>
                      </a:lnTo>
                      <a:lnTo>
                        <a:pt x="187" y="564"/>
                      </a:lnTo>
                      <a:lnTo>
                        <a:pt x="157" y="595"/>
                      </a:lnTo>
                      <a:lnTo>
                        <a:pt x="125" y="614"/>
                      </a:lnTo>
                      <a:lnTo>
                        <a:pt x="81" y="657"/>
                      </a:lnTo>
                      <a:lnTo>
                        <a:pt x="49" y="698"/>
                      </a:lnTo>
                      <a:lnTo>
                        <a:pt x="51" y="730"/>
                      </a:lnTo>
                      <a:lnTo>
                        <a:pt x="39" y="747"/>
                      </a:lnTo>
                      <a:lnTo>
                        <a:pt x="25" y="766"/>
                      </a:lnTo>
                      <a:lnTo>
                        <a:pt x="17" y="794"/>
                      </a:lnTo>
                      <a:lnTo>
                        <a:pt x="25" y="823"/>
                      </a:lnTo>
                      <a:lnTo>
                        <a:pt x="32" y="870"/>
                      </a:lnTo>
                      <a:lnTo>
                        <a:pt x="19" y="894"/>
                      </a:lnTo>
                      <a:lnTo>
                        <a:pt x="6" y="943"/>
                      </a:lnTo>
                      <a:lnTo>
                        <a:pt x="0" y="1007"/>
                      </a:lnTo>
                      <a:lnTo>
                        <a:pt x="7" y="1037"/>
                      </a:lnTo>
                      <a:lnTo>
                        <a:pt x="1" y="1094"/>
                      </a:lnTo>
                      <a:lnTo>
                        <a:pt x="19" y="1116"/>
                      </a:lnTo>
                      <a:lnTo>
                        <a:pt x="28" y="1021"/>
                      </a:lnTo>
                      <a:lnTo>
                        <a:pt x="28" y="950"/>
                      </a:lnTo>
                      <a:lnTo>
                        <a:pt x="46" y="927"/>
                      </a:lnTo>
                      <a:lnTo>
                        <a:pt x="51" y="960"/>
                      </a:lnTo>
                      <a:lnTo>
                        <a:pt x="45" y="984"/>
                      </a:lnTo>
                      <a:lnTo>
                        <a:pt x="45" y="1008"/>
                      </a:lnTo>
                      <a:lnTo>
                        <a:pt x="44" y="1053"/>
                      </a:lnTo>
                      <a:lnTo>
                        <a:pt x="55" y="1095"/>
                      </a:lnTo>
                      <a:lnTo>
                        <a:pt x="58" y="1139"/>
                      </a:lnTo>
                      <a:lnTo>
                        <a:pt x="64" y="1159"/>
                      </a:lnTo>
                      <a:lnTo>
                        <a:pt x="73" y="1184"/>
                      </a:lnTo>
                      <a:lnTo>
                        <a:pt x="58" y="1213"/>
                      </a:lnTo>
                      <a:lnTo>
                        <a:pt x="64" y="1249"/>
                      </a:lnTo>
                      <a:lnTo>
                        <a:pt x="80" y="1297"/>
                      </a:lnTo>
                      <a:lnTo>
                        <a:pt x="109" y="1322"/>
                      </a:lnTo>
                      <a:lnTo>
                        <a:pt x="141" y="1359"/>
                      </a:lnTo>
                      <a:lnTo>
                        <a:pt x="165" y="1387"/>
                      </a:lnTo>
                      <a:lnTo>
                        <a:pt x="181" y="1383"/>
                      </a:lnTo>
                      <a:lnTo>
                        <a:pt x="203" y="1400"/>
                      </a:lnTo>
                      <a:lnTo>
                        <a:pt x="221" y="1412"/>
                      </a:lnTo>
                      <a:lnTo>
                        <a:pt x="232" y="1433"/>
                      </a:lnTo>
                      <a:lnTo>
                        <a:pt x="280" y="1477"/>
                      </a:lnTo>
                      <a:lnTo>
                        <a:pt x="295" y="1483"/>
                      </a:lnTo>
                      <a:lnTo>
                        <a:pt x="325" y="1509"/>
                      </a:lnTo>
                      <a:lnTo>
                        <a:pt x="326" y="1551"/>
                      </a:lnTo>
                      <a:lnTo>
                        <a:pt x="363" y="1595"/>
                      </a:lnTo>
                      <a:lnTo>
                        <a:pt x="395" y="1631"/>
                      </a:lnTo>
                      <a:lnTo>
                        <a:pt x="412" y="1635"/>
                      </a:lnTo>
                      <a:lnTo>
                        <a:pt x="427" y="1624"/>
                      </a:lnTo>
                      <a:lnTo>
                        <a:pt x="437" y="1619"/>
                      </a:lnTo>
                      <a:lnTo>
                        <a:pt x="463" y="1661"/>
                      </a:lnTo>
                      <a:lnTo>
                        <a:pt x="472" y="1624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46" name="Freeform 12"/>
                <p:cNvSpPr>
                  <a:spLocks noChangeAspect="1"/>
                </p:cNvSpPr>
                <p:nvPr/>
              </p:nvSpPr>
              <p:spPr bwMode="auto">
                <a:xfrm>
                  <a:off x="1634" y="2380"/>
                  <a:ext cx="159" cy="106"/>
                </a:xfrm>
                <a:custGeom>
                  <a:avLst/>
                  <a:gdLst>
                    <a:gd name="T0" fmla="*/ 3 w 159"/>
                    <a:gd name="T1" fmla="*/ 0 h 106"/>
                    <a:gd name="T2" fmla="*/ 46 w 159"/>
                    <a:gd name="T3" fmla="*/ 9 h 106"/>
                    <a:gd name="T4" fmla="*/ 72 w 159"/>
                    <a:gd name="T5" fmla="*/ 31 h 106"/>
                    <a:gd name="T6" fmla="*/ 90 w 159"/>
                    <a:gd name="T7" fmla="*/ 48 h 106"/>
                    <a:gd name="T8" fmla="*/ 103 w 159"/>
                    <a:gd name="T9" fmla="*/ 51 h 106"/>
                    <a:gd name="T10" fmla="*/ 125 w 159"/>
                    <a:gd name="T11" fmla="*/ 70 h 106"/>
                    <a:gd name="T12" fmla="*/ 141 w 159"/>
                    <a:gd name="T13" fmla="*/ 90 h 106"/>
                    <a:gd name="T14" fmla="*/ 158 w 159"/>
                    <a:gd name="T15" fmla="*/ 105 h 106"/>
                    <a:gd name="T16" fmla="*/ 122 w 159"/>
                    <a:gd name="T17" fmla="*/ 105 h 106"/>
                    <a:gd name="T18" fmla="*/ 99 w 159"/>
                    <a:gd name="T19" fmla="*/ 80 h 106"/>
                    <a:gd name="T20" fmla="*/ 68 w 159"/>
                    <a:gd name="T21" fmla="*/ 71 h 106"/>
                    <a:gd name="T22" fmla="*/ 51 w 159"/>
                    <a:gd name="T23" fmla="*/ 51 h 106"/>
                    <a:gd name="T24" fmla="*/ 20 w 159"/>
                    <a:gd name="T25" fmla="*/ 38 h 106"/>
                    <a:gd name="T26" fmla="*/ 0 w 159"/>
                    <a:gd name="T27" fmla="*/ 25 h 106"/>
                    <a:gd name="T28" fmla="*/ 3 w 159"/>
                    <a:gd name="T29" fmla="*/ 0 h 10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159" h="106">
                      <a:moveTo>
                        <a:pt x="3" y="0"/>
                      </a:moveTo>
                      <a:lnTo>
                        <a:pt x="46" y="9"/>
                      </a:lnTo>
                      <a:lnTo>
                        <a:pt x="72" y="31"/>
                      </a:lnTo>
                      <a:lnTo>
                        <a:pt x="90" y="48"/>
                      </a:lnTo>
                      <a:lnTo>
                        <a:pt x="103" y="51"/>
                      </a:lnTo>
                      <a:lnTo>
                        <a:pt x="125" y="70"/>
                      </a:lnTo>
                      <a:lnTo>
                        <a:pt x="141" y="90"/>
                      </a:lnTo>
                      <a:lnTo>
                        <a:pt x="158" y="105"/>
                      </a:lnTo>
                      <a:lnTo>
                        <a:pt x="122" y="105"/>
                      </a:lnTo>
                      <a:lnTo>
                        <a:pt x="99" y="80"/>
                      </a:lnTo>
                      <a:lnTo>
                        <a:pt x="68" y="71"/>
                      </a:lnTo>
                      <a:lnTo>
                        <a:pt x="51" y="51"/>
                      </a:lnTo>
                      <a:lnTo>
                        <a:pt x="20" y="38"/>
                      </a:lnTo>
                      <a:lnTo>
                        <a:pt x="0" y="25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47" name="Freeform 13"/>
                <p:cNvSpPr>
                  <a:spLocks noChangeAspect="1"/>
                </p:cNvSpPr>
                <p:nvPr/>
              </p:nvSpPr>
              <p:spPr bwMode="auto">
                <a:xfrm>
                  <a:off x="1791" y="2490"/>
                  <a:ext cx="91" cy="49"/>
                </a:xfrm>
                <a:custGeom>
                  <a:avLst/>
                  <a:gdLst>
                    <a:gd name="T0" fmla="*/ 0 w 91"/>
                    <a:gd name="T1" fmla="*/ 26 h 49"/>
                    <a:gd name="T2" fmla="*/ 27 w 91"/>
                    <a:gd name="T3" fmla="*/ 0 h 49"/>
                    <a:gd name="T4" fmla="*/ 59 w 91"/>
                    <a:gd name="T5" fmla="*/ 5 h 49"/>
                    <a:gd name="T6" fmla="*/ 90 w 91"/>
                    <a:gd name="T7" fmla="*/ 32 h 49"/>
                    <a:gd name="T8" fmla="*/ 90 w 91"/>
                    <a:gd name="T9" fmla="*/ 44 h 49"/>
                    <a:gd name="T10" fmla="*/ 68 w 91"/>
                    <a:gd name="T11" fmla="*/ 48 h 49"/>
                    <a:gd name="T12" fmla="*/ 52 w 91"/>
                    <a:gd name="T13" fmla="*/ 38 h 49"/>
                    <a:gd name="T14" fmla="*/ 27 w 91"/>
                    <a:gd name="T15" fmla="*/ 38 h 49"/>
                    <a:gd name="T16" fmla="*/ 0 w 91"/>
                    <a:gd name="T17" fmla="*/ 26 h 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91" h="49">
                      <a:moveTo>
                        <a:pt x="0" y="26"/>
                      </a:moveTo>
                      <a:lnTo>
                        <a:pt x="27" y="0"/>
                      </a:lnTo>
                      <a:lnTo>
                        <a:pt x="59" y="5"/>
                      </a:lnTo>
                      <a:lnTo>
                        <a:pt x="90" y="32"/>
                      </a:lnTo>
                      <a:lnTo>
                        <a:pt x="90" y="44"/>
                      </a:lnTo>
                      <a:lnTo>
                        <a:pt x="68" y="48"/>
                      </a:lnTo>
                      <a:lnTo>
                        <a:pt x="52" y="38"/>
                      </a:lnTo>
                      <a:lnTo>
                        <a:pt x="27" y="38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48" name="Freeform 14"/>
                <p:cNvSpPr>
                  <a:spLocks noChangeAspect="1"/>
                </p:cNvSpPr>
                <p:nvPr/>
              </p:nvSpPr>
              <p:spPr bwMode="auto">
                <a:xfrm>
                  <a:off x="1849" y="1377"/>
                  <a:ext cx="88" cy="107"/>
                </a:xfrm>
                <a:custGeom>
                  <a:avLst/>
                  <a:gdLst>
                    <a:gd name="T0" fmla="*/ 19 w 88"/>
                    <a:gd name="T1" fmla="*/ 0 h 107"/>
                    <a:gd name="T2" fmla="*/ 42 w 88"/>
                    <a:gd name="T3" fmla="*/ 18 h 107"/>
                    <a:gd name="T4" fmla="*/ 49 w 88"/>
                    <a:gd name="T5" fmla="*/ 16 h 107"/>
                    <a:gd name="T6" fmla="*/ 84 w 88"/>
                    <a:gd name="T7" fmla="*/ 47 h 107"/>
                    <a:gd name="T8" fmla="*/ 87 w 88"/>
                    <a:gd name="T9" fmla="*/ 60 h 107"/>
                    <a:gd name="T10" fmla="*/ 74 w 88"/>
                    <a:gd name="T11" fmla="*/ 70 h 107"/>
                    <a:gd name="T12" fmla="*/ 74 w 88"/>
                    <a:gd name="T13" fmla="*/ 76 h 107"/>
                    <a:gd name="T14" fmla="*/ 64 w 88"/>
                    <a:gd name="T15" fmla="*/ 80 h 107"/>
                    <a:gd name="T16" fmla="*/ 64 w 88"/>
                    <a:gd name="T17" fmla="*/ 85 h 107"/>
                    <a:gd name="T18" fmla="*/ 53 w 88"/>
                    <a:gd name="T19" fmla="*/ 106 h 107"/>
                    <a:gd name="T20" fmla="*/ 36 w 88"/>
                    <a:gd name="T21" fmla="*/ 95 h 107"/>
                    <a:gd name="T22" fmla="*/ 26 w 88"/>
                    <a:gd name="T23" fmla="*/ 100 h 107"/>
                    <a:gd name="T24" fmla="*/ 0 w 88"/>
                    <a:gd name="T25" fmla="*/ 64 h 107"/>
                    <a:gd name="T26" fmla="*/ 14 w 88"/>
                    <a:gd name="T27" fmla="*/ 40 h 107"/>
                    <a:gd name="T28" fmla="*/ 19 w 88"/>
                    <a:gd name="T29" fmla="*/ 0 h 10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8" h="107">
                      <a:moveTo>
                        <a:pt x="19" y="0"/>
                      </a:moveTo>
                      <a:lnTo>
                        <a:pt x="42" y="18"/>
                      </a:lnTo>
                      <a:lnTo>
                        <a:pt x="49" y="16"/>
                      </a:lnTo>
                      <a:lnTo>
                        <a:pt x="84" y="47"/>
                      </a:lnTo>
                      <a:lnTo>
                        <a:pt x="87" y="60"/>
                      </a:lnTo>
                      <a:lnTo>
                        <a:pt x="74" y="70"/>
                      </a:lnTo>
                      <a:lnTo>
                        <a:pt x="74" y="76"/>
                      </a:lnTo>
                      <a:lnTo>
                        <a:pt x="64" y="80"/>
                      </a:lnTo>
                      <a:lnTo>
                        <a:pt x="64" y="85"/>
                      </a:lnTo>
                      <a:lnTo>
                        <a:pt x="53" y="106"/>
                      </a:lnTo>
                      <a:lnTo>
                        <a:pt x="36" y="95"/>
                      </a:lnTo>
                      <a:lnTo>
                        <a:pt x="26" y="100"/>
                      </a:lnTo>
                      <a:lnTo>
                        <a:pt x="0" y="64"/>
                      </a:lnTo>
                      <a:lnTo>
                        <a:pt x="14" y="40"/>
                      </a:lnTo>
                      <a:lnTo>
                        <a:pt x="19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49" name="Freeform 15"/>
                <p:cNvSpPr>
                  <a:spLocks noChangeAspect="1"/>
                </p:cNvSpPr>
                <p:nvPr/>
              </p:nvSpPr>
              <p:spPr bwMode="auto">
                <a:xfrm>
                  <a:off x="1939" y="1353"/>
                  <a:ext cx="57" cy="50"/>
                </a:xfrm>
                <a:custGeom>
                  <a:avLst/>
                  <a:gdLst>
                    <a:gd name="T0" fmla="*/ 0 w 57"/>
                    <a:gd name="T1" fmla="*/ 27 h 50"/>
                    <a:gd name="T2" fmla="*/ 32 w 57"/>
                    <a:gd name="T3" fmla="*/ 49 h 50"/>
                    <a:gd name="T4" fmla="*/ 37 w 57"/>
                    <a:gd name="T5" fmla="*/ 40 h 50"/>
                    <a:gd name="T6" fmla="*/ 56 w 57"/>
                    <a:gd name="T7" fmla="*/ 19 h 50"/>
                    <a:gd name="T8" fmla="*/ 46 w 57"/>
                    <a:gd name="T9" fmla="*/ 7 h 50"/>
                    <a:gd name="T10" fmla="*/ 36 w 57"/>
                    <a:gd name="T11" fmla="*/ 11 h 50"/>
                    <a:gd name="T12" fmla="*/ 32 w 57"/>
                    <a:gd name="T13" fmla="*/ 0 h 50"/>
                    <a:gd name="T14" fmla="*/ 21 w 57"/>
                    <a:gd name="T15" fmla="*/ 14 h 50"/>
                    <a:gd name="T16" fmla="*/ 0 w 57"/>
                    <a:gd name="T17" fmla="*/ 27 h 5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57" h="50">
                      <a:moveTo>
                        <a:pt x="0" y="27"/>
                      </a:moveTo>
                      <a:lnTo>
                        <a:pt x="32" y="49"/>
                      </a:lnTo>
                      <a:lnTo>
                        <a:pt x="37" y="40"/>
                      </a:lnTo>
                      <a:lnTo>
                        <a:pt x="56" y="19"/>
                      </a:lnTo>
                      <a:lnTo>
                        <a:pt x="46" y="7"/>
                      </a:lnTo>
                      <a:lnTo>
                        <a:pt x="36" y="11"/>
                      </a:lnTo>
                      <a:lnTo>
                        <a:pt x="32" y="0"/>
                      </a:lnTo>
                      <a:lnTo>
                        <a:pt x="21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50" name="Freeform 16"/>
                <p:cNvSpPr>
                  <a:spLocks noChangeAspect="1"/>
                </p:cNvSpPr>
                <p:nvPr/>
              </p:nvSpPr>
              <p:spPr bwMode="auto">
                <a:xfrm>
                  <a:off x="1863" y="1334"/>
                  <a:ext cx="58" cy="36"/>
                </a:xfrm>
                <a:custGeom>
                  <a:avLst/>
                  <a:gdLst>
                    <a:gd name="T0" fmla="*/ 0 w 58"/>
                    <a:gd name="T1" fmla="*/ 1 h 36"/>
                    <a:gd name="T2" fmla="*/ 31 w 58"/>
                    <a:gd name="T3" fmla="*/ 0 h 36"/>
                    <a:gd name="T4" fmla="*/ 57 w 58"/>
                    <a:gd name="T5" fmla="*/ 33 h 36"/>
                    <a:gd name="T6" fmla="*/ 34 w 58"/>
                    <a:gd name="T7" fmla="*/ 35 h 36"/>
                    <a:gd name="T8" fmla="*/ 32 w 58"/>
                    <a:gd name="T9" fmla="*/ 27 h 36"/>
                    <a:gd name="T10" fmla="*/ 21 w 58"/>
                    <a:gd name="T11" fmla="*/ 35 h 36"/>
                    <a:gd name="T12" fmla="*/ 19 w 58"/>
                    <a:gd name="T13" fmla="*/ 35 h 36"/>
                    <a:gd name="T14" fmla="*/ 10 w 58"/>
                    <a:gd name="T15" fmla="*/ 27 h 36"/>
                    <a:gd name="T16" fmla="*/ 13 w 58"/>
                    <a:gd name="T17" fmla="*/ 19 h 36"/>
                    <a:gd name="T18" fmla="*/ 0 w 58"/>
                    <a:gd name="T19" fmla="*/ 1 h 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58" h="36">
                      <a:moveTo>
                        <a:pt x="0" y="1"/>
                      </a:moveTo>
                      <a:lnTo>
                        <a:pt x="31" y="0"/>
                      </a:lnTo>
                      <a:lnTo>
                        <a:pt x="57" y="33"/>
                      </a:lnTo>
                      <a:lnTo>
                        <a:pt x="34" y="35"/>
                      </a:lnTo>
                      <a:lnTo>
                        <a:pt x="32" y="27"/>
                      </a:lnTo>
                      <a:lnTo>
                        <a:pt x="21" y="35"/>
                      </a:lnTo>
                      <a:lnTo>
                        <a:pt x="19" y="35"/>
                      </a:lnTo>
                      <a:lnTo>
                        <a:pt x="10" y="27"/>
                      </a:lnTo>
                      <a:lnTo>
                        <a:pt x="13" y="19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51" name="Freeform 17"/>
                <p:cNvSpPr>
                  <a:spLocks noChangeAspect="1"/>
                </p:cNvSpPr>
                <p:nvPr/>
              </p:nvSpPr>
              <p:spPr bwMode="auto">
                <a:xfrm>
                  <a:off x="1992" y="1486"/>
                  <a:ext cx="138" cy="251"/>
                </a:xfrm>
                <a:custGeom>
                  <a:avLst/>
                  <a:gdLst>
                    <a:gd name="T0" fmla="*/ 58 w 138"/>
                    <a:gd name="T1" fmla="*/ 138 h 251"/>
                    <a:gd name="T2" fmla="*/ 37 w 138"/>
                    <a:gd name="T3" fmla="*/ 168 h 251"/>
                    <a:gd name="T4" fmla="*/ 26 w 138"/>
                    <a:gd name="T5" fmla="*/ 168 h 251"/>
                    <a:gd name="T6" fmla="*/ 18 w 138"/>
                    <a:gd name="T7" fmla="*/ 176 h 251"/>
                    <a:gd name="T8" fmla="*/ 6 w 138"/>
                    <a:gd name="T9" fmla="*/ 177 h 251"/>
                    <a:gd name="T10" fmla="*/ 5 w 138"/>
                    <a:gd name="T11" fmla="*/ 184 h 251"/>
                    <a:gd name="T12" fmla="*/ 22 w 138"/>
                    <a:gd name="T13" fmla="*/ 186 h 251"/>
                    <a:gd name="T14" fmla="*/ 31 w 138"/>
                    <a:gd name="T15" fmla="*/ 192 h 251"/>
                    <a:gd name="T16" fmla="*/ 38 w 138"/>
                    <a:gd name="T17" fmla="*/ 203 h 251"/>
                    <a:gd name="T18" fmla="*/ 38 w 138"/>
                    <a:gd name="T19" fmla="*/ 208 h 251"/>
                    <a:gd name="T20" fmla="*/ 51 w 138"/>
                    <a:gd name="T21" fmla="*/ 218 h 251"/>
                    <a:gd name="T22" fmla="*/ 51 w 138"/>
                    <a:gd name="T23" fmla="*/ 228 h 251"/>
                    <a:gd name="T24" fmla="*/ 58 w 138"/>
                    <a:gd name="T25" fmla="*/ 228 h 251"/>
                    <a:gd name="T26" fmla="*/ 85 w 138"/>
                    <a:gd name="T27" fmla="*/ 250 h 251"/>
                    <a:gd name="T28" fmla="*/ 79 w 138"/>
                    <a:gd name="T29" fmla="*/ 234 h 251"/>
                    <a:gd name="T30" fmla="*/ 79 w 138"/>
                    <a:gd name="T31" fmla="*/ 218 h 251"/>
                    <a:gd name="T32" fmla="*/ 86 w 138"/>
                    <a:gd name="T33" fmla="*/ 218 h 251"/>
                    <a:gd name="T34" fmla="*/ 95 w 138"/>
                    <a:gd name="T35" fmla="*/ 225 h 251"/>
                    <a:gd name="T36" fmla="*/ 100 w 138"/>
                    <a:gd name="T37" fmla="*/ 225 h 251"/>
                    <a:gd name="T38" fmla="*/ 103 w 138"/>
                    <a:gd name="T39" fmla="*/ 227 h 251"/>
                    <a:gd name="T40" fmla="*/ 108 w 138"/>
                    <a:gd name="T41" fmla="*/ 225 h 251"/>
                    <a:gd name="T42" fmla="*/ 108 w 138"/>
                    <a:gd name="T43" fmla="*/ 212 h 251"/>
                    <a:gd name="T44" fmla="*/ 100 w 138"/>
                    <a:gd name="T45" fmla="*/ 203 h 251"/>
                    <a:gd name="T46" fmla="*/ 98 w 138"/>
                    <a:gd name="T47" fmla="*/ 186 h 251"/>
                    <a:gd name="T48" fmla="*/ 102 w 138"/>
                    <a:gd name="T49" fmla="*/ 170 h 251"/>
                    <a:gd name="T50" fmla="*/ 131 w 138"/>
                    <a:gd name="T51" fmla="*/ 199 h 251"/>
                    <a:gd name="T52" fmla="*/ 131 w 138"/>
                    <a:gd name="T53" fmla="*/ 182 h 251"/>
                    <a:gd name="T54" fmla="*/ 137 w 138"/>
                    <a:gd name="T55" fmla="*/ 161 h 251"/>
                    <a:gd name="T56" fmla="*/ 116 w 138"/>
                    <a:gd name="T57" fmla="*/ 138 h 251"/>
                    <a:gd name="T58" fmla="*/ 115 w 138"/>
                    <a:gd name="T59" fmla="*/ 125 h 251"/>
                    <a:gd name="T60" fmla="*/ 116 w 138"/>
                    <a:gd name="T61" fmla="*/ 93 h 251"/>
                    <a:gd name="T62" fmla="*/ 89 w 138"/>
                    <a:gd name="T63" fmla="*/ 58 h 251"/>
                    <a:gd name="T64" fmla="*/ 64 w 138"/>
                    <a:gd name="T65" fmla="*/ 38 h 251"/>
                    <a:gd name="T66" fmla="*/ 70 w 138"/>
                    <a:gd name="T67" fmla="*/ 28 h 251"/>
                    <a:gd name="T68" fmla="*/ 57 w 138"/>
                    <a:gd name="T69" fmla="*/ 19 h 251"/>
                    <a:gd name="T70" fmla="*/ 57 w 138"/>
                    <a:gd name="T71" fmla="*/ 6 h 251"/>
                    <a:gd name="T72" fmla="*/ 37 w 138"/>
                    <a:gd name="T73" fmla="*/ 28 h 251"/>
                    <a:gd name="T74" fmla="*/ 31 w 138"/>
                    <a:gd name="T75" fmla="*/ 22 h 251"/>
                    <a:gd name="T76" fmla="*/ 38 w 138"/>
                    <a:gd name="T77" fmla="*/ 10 h 251"/>
                    <a:gd name="T78" fmla="*/ 38 w 138"/>
                    <a:gd name="T79" fmla="*/ 0 h 251"/>
                    <a:gd name="T80" fmla="*/ 26 w 138"/>
                    <a:gd name="T81" fmla="*/ 0 h 251"/>
                    <a:gd name="T82" fmla="*/ 15 w 138"/>
                    <a:gd name="T83" fmla="*/ 5 h 251"/>
                    <a:gd name="T84" fmla="*/ 0 w 138"/>
                    <a:gd name="T85" fmla="*/ 9 h 251"/>
                    <a:gd name="T86" fmla="*/ 0 w 138"/>
                    <a:gd name="T87" fmla="*/ 22 h 251"/>
                    <a:gd name="T88" fmla="*/ 0 w 138"/>
                    <a:gd name="T89" fmla="*/ 35 h 251"/>
                    <a:gd name="T90" fmla="*/ 5 w 138"/>
                    <a:gd name="T91" fmla="*/ 41 h 251"/>
                    <a:gd name="T92" fmla="*/ 21 w 138"/>
                    <a:gd name="T93" fmla="*/ 50 h 251"/>
                    <a:gd name="T94" fmla="*/ 18 w 138"/>
                    <a:gd name="T95" fmla="*/ 64 h 251"/>
                    <a:gd name="T96" fmla="*/ 25 w 138"/>
                    <a:gd name="T97" fmla="*/ 70 h 251"/>
                    <a:gd name="T98" fmla="*/ 34 w 138"/>
                    <a:gd name="T99" fmla="*/ 74 h 251"/>
                    <a:gd name="T100" fmla="*/ 47 w 138"/>
                    <a:gd name="T101" fmla="*/ 74 h 251"/>
                    <a:gd name="T102" fmla="*/ 57 w 138"/>
                    <a:gd name="T103" fmla="*/ 86 h 251"/>
                    <a:gd name="T104" fmla="*/ 58 w 138"/>
                    <a:gd name="T105" fmla="*/ 102 h 251"/>
                    <a:gd name="T106" fmla="*/ 57 w 138"/>
                    <a:gd name="T107" fmla="*/ 122 h 251"/>
                    <a:gd name="T108" fmla="*/ 58 w 138"/>
                    <a:gd name="T109" fmla="*/ 138 h 251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138" h="251">
                      <a:moveTo>
                        <a:pt x="58" y="138"/>
                      </a:moveTo>
                      <a:lnTo>
                        <a:pt x="37" y="168"/>
                      </a:lnTo>
                      <a:lnTo>
                        <a:pt x="26" y="168"/>
                      </a:lnTo>
                      <a:lnTo>
                        <a:pt x="18" y="176"/>
                      </a:lnTo>
                      <a:lnTo>
                        <a:pt x="6" y="177"/>
                      </a:lnTo>
                      <a:lnTo>
                        <a:pt x="5" y="184"/>
                      </a:lnTo>
                      <a:lnTo>
                        <a:pt x="22" y="186"/>
                      </a:lnTo>
                      <a:lnTo>
                        <a:pt x="31" y="192"/>
                      </a:lnTo>
                      <a:lnTo>
                        <a:pt x="38" y="203"/>
                      </a:lnTo>
                      <a:lnTo>
                        <a:pt x="38" y="208"/>
                      </a:lnTo>
                      <a:lnTo>
                        <a:pt x="51" y="218"/>
                      </a:lnTo>
                      <a:lnTo>
                        <a:pt x="51" y="228"/>
                      </a:lnTo>
                      <a:lnTo>
                        <a:pt x="58" y="228"/>
                      </a:lnTo>
                      <a:lnTo>
                        <a:pt x="85" y="250"/>
                      </a:lnTo>
                      <a:lnTo>
                        <a:pt x="79" y="234"/>
                      </a:lnTo>
                      <a:lnTo>
                        <a:pt x="79" y="218"/>
                      </a:lnTo>
                      <a:lnTo>
                        <a:pt x="86" y="218"/>
                      </a:lnTo>
                      <a:lnTo>
                        <a:pt x="95" y="225"/>
                      </a:lnTo>
                      <a:lnTo>
                        <a:pt x="100" y="225"/>
                      </a:lnTo>
                      <a:lnTo>
                        <a:pt x="103" y="227"/>
                      </a:lnTo>
                      <a:lnTo>
                        <a:pt x="108" y="225"/>
                      </a:lnTo>
                      <a:lnTo>
                        <a:pt x="108" y="212"/>
                      </a:lnTo>
                      <a:lnTo>
                        <a:pt x="100" y="203"/>
                      </a:lnTo>
                      <a:lnTo>
                        <a:pt x="98" y="186"/>
                      </a:lnTo>
                      <a:lnTo>
                        <a:pt x="102" y="170"/>
                      </a:lnTo>
                      <a:lnTo>
                        <a:pt x="131" y="199"/>
                      </a:lnTo>
                      <a:lnTo>
                        <a:pt x="131" y="182"/>
                      </a:lnTo>
                      <a:lnTo>
                        <a:pt x="137" y="161"/>
                      </a:lnTo>
                      <a:lnTo>
                        <a:pt x="116" y="138"/>
                      </a:lnTo>
                      <a:lnTo>
                        <a:pt x="115" y="125"/>
                      </a:lnTo>
                      <a:lnTo>
                        <a:pt x="116" y="93"/>
                      </a:lnTo>
                      <a:lnTo>
                        <a:pt x="89" y="58"/>
                      </a:lnTo>
                      <a:lnTo>
                        <a:pt x="64" y="38"/>
                      </a:lnTo>
                      <a:lnTo>
                        <a:pt x="70" y="28"/>
                      </a:lnTo>
                      <a:lnTo>
                        <a:pt x="57" y="19"/>
                      </a:lnTo>
                      <a:lnTo>
                        <a:pt x="57" y="6"/>
                      </a:lnTo>
                      <a:lnTo>
                        <a:pt x="37" y="28"/>
                      </a:lnTo>
                      <a:lnTo>
                        <a:pt x="31" y="22"/>
                      </a:lnTo>
                      <a:lnTo>
                        <a:pt x="38" y="10"/>
                      </a:lnTo>
                      <a:lnTo>
                        <a:pt x="38" y="0"/>
                      </a:lnTo>
                      <a:lnTo>
                        <a:pt x="26" y="0"/>
                      </a:lnTo>
                      <a:lnTo>
                        <a:pt x="15" y="5"/>
                      </a:lnTo>
                      <a:lnTo>
                        <a:pt x="0" y="9"/>
                      </a:lnTo>
                      <a:lnTo>
                        <a:pt x="0" y="22"/>
                      </a:lnTo>
                      <a:lnTo>
                        <a:pt x="0" y="35"/>
                      </a:lnTo>
                      <a:lnTo>
                        <a:pt x="5" y="41"/>
                      </a:lnTo>
                      <a:lnTo>
                        <a:pt x="21" y="50"/>
                      </a:lnTo>
                      <a:lnTo>
                        <a:pt x="18" y="64"/>
                      </a:lnTo>
                      <a:lnTo>
                        <a:pt x="25" y="70"/>
                      </a:lnTo>
                      <a:lnTo>
                        <a:pt x="34" y="74"/>
                      </a:lnTo>
                      <a:lnTo>
                        <a:pt x="47" y="74"/>
                      </a:lnTo>
                      <a:lnTo>
                        <a:pt x="57" y="86"/>
                      </a:lnTo>
                      <a:lnTo>
                        <a:pt x="58" y="102"/>
                      </a:lnTo>
                      <a:lnTo>
                        <a:pt x="57" y="122"/>
                      </a:lnTo>
                      <a:lnTo>
                        <a:pt x="58" y="138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52" name="Freeform 18"/>
                <p:cNvSpPr>
                  <a:spLocks noChangeAspect="1"/>
                </p:cNvSpPr>
                <p:nvPr/>
              </p:nvSpPr>
              <p:spPr bwMode="auto">
                <a:xfrm>
                  <a:off x="2061" y="1348"/>
                  <a:ext cx="134" cy="113"/>
                </a:xfrm>
                <a:custGeom>
                  <a:avLst/>
                  <a:gdLst>
                    <a:gd name="T0" fmla="*/ 0 w 134"/>
                    <a:gd name="T1" fmla="*/ 83 h 113"/>
                    <a:gd name="T2" fmla="*/ 31 w 134"/>
                    <a:gd name="T3" fmla="*/ 112 h 113"/>
                    <a:gd name="T4" fmla="*/ 49 w 134"/>
                    <a:gd name="T5" fmla="*/ 93 h 113"/>
                    <a:gd name="T6" fmla="*/ 62 w 134"/>
                    <a:gd name="T7" fmla="*/ 95 h 113"/>
                    <a:gd name="T8" fmla="*/ 90 w 134"/>
                    <a:gd name="T9" fmla="*/ 57 h 113"/>
                    <a:gd name="T10" fmla="*/ 103 w 134"/>
                    <a:gd name="T11" fmla="*/ 60 h 113"/>
                    <a:gd name="T12" fmla="*/ 124 w 134"/>
                    <a:gd name="T13" fmla="*/ 34 h 113"/>
                    <a:gd name="T14" fmla="*/ 123 w 134"/>
                    <a:gd name="T15" fmla="*/ 26 h 113"/>
                    <a:gd name="T16" fmla="*/ 133 w 134"/>
                    <a:gd name="T17" fmla="*/ 19 h 113"/>
                    <a:gd name="T18" fmla="*/ 126 w 134"/>
                    <a:gd name="T19" fmla="*/ 12 h 113"/>
                    <a:gd name="T20" fmla="*/ 104 w 134"/>
                    <a:gd name="T21" fmla="*/ 12 h 113"/>
                    <a:gd name="T22" fmla="*/ 90 w 134"/>
                    <a:gd name="T23" fmla="*/ 10 h 113"/>
                    <a:gd name="T24" fmla="*/ 78 w 134"/>
                    <a:gd name="T25" fmla="*/ 0 h 113"/>
                    <a:gd name="T26" fmla="*/ 62 w 134"/>
                    <a:gd name="T27" fmla="*/ 2 h 113"/>
                    <a:gd name="T28" fmla="*/ 56 w 134"/>
                    <a:gd name="T29" fmla="*/ 12 h 113"/>
                    <a:gd name="T30" fmla="*/ 56 w 134"/>
                    <a:gd name="T31" fmla="*/ 22 h 113"/>
                    <a:gd name="T32" fmla="*/ 56 w 134"/>
                    <a:gd name="T33" fmla="*/ 44 h 113"/>
                    <a:gd name="T34" fmla="*/ 45 w 134"/>
                    <a:gd name="T35" fmla="*/ 47 h 113"/>
                    <a:gd name="T36" fmla="*/ 39 w 134"/>
                    <a:gd name="T37" fmla="*/ 55 h 113"/>
                    <a:gd name="T38" fmla="*/ 16 w 134"/>
                    <a:gd name="T39" fmla="*/ 79 h 113"/>
                    <a:gd name="T40" fmla="*/ 0 w 134"/>
                    <a:gd name="T41" fmla="*/ 83 h 11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34" h="113">
                      <a:moveTo>
                        <a:pt x="0" y="83"/>
                      </a:moveTo>
                      <a:lnTo>
                        <a:pt x="31" y="112"/>
                      </a:lnTo>
                      <a:lnTo>
                        <a:pt x="49" y="93"/>
                      </a:lnTo>
                      <a:lnTo>
                        <a:pt x="62" y="95"/>
                      </a:lnTo>
                      <a:lnTo>
                        <a:pt x="90" y="57"/>
                      </a:lnTo>
                      <a:lnTo>
                        <a:pt x="103" y="60"/>
                      </a:lnTo>
                      <a:lnTo>
                        <a:pt x="124" y="34"/>
                      </a:lnTo>
                      <a:lnTo>
                        <a:pt x="123" y="26"/>
                      </a:lnTo>
                      <a:lnTo>
                        <a:pt x="133" y="19"/>
                      </a:lnTo>
                      <a:lnTo>
                        <a:pt x="126" y="12"/>
                      </a:lnTo>
                      <a:lnTo>
                        <a:pt x="104" y="12"/>
                      </a:lnTo>
                      <a:lnTo>
                        <a:pt x="90" y="10"/>
                      </a:lnTo>
                      <a:lnTo>
                        <a:pt x="78" y="0"/>
                      </a:lnTo>
                      <a:lnTo>
                        <a:pt x="62" y="2"/>
                      </a:lnTo>
                      <a:lnTo>
                        <a:pt x="56" y="12"/>
                      </a:lnTo>
                      <a:lnTo>
                        <a:pt x="56" y="22"/>
                      </a:lnTo>
                      <a:lnTo>
                        <a:pt x="56" y="44"/>
                      </a:lnTo>
                      <a:lnTo>
                        <a:pt x="45" y="47"/>
                      </a:lnTo>
                      <a:lnTo>
                        <a:pt x="39" y="55"/>
                      </a:lnTo>
                      <a:lnTo>
                        <a:pt x="16" y="79"/>
                      </a:lnTo>
                      <a:lnTo>
                        <a:pt x="0" y="83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53" name="Freeform 19"/>
                <p:cNvSpPr>
                  <a:spLocks noChangeAspect="1"/>
                </p:cNvSpPr>
                <p:nvPr/>
              </p:nvSpPr>
              <p:spPr bwMode="auto">
                <a:xfrm>
                  <a:off x="2432" y="1624"/>
                  <a:ext cx="72" cy="61"/>
                </a:xfrm>
                <a:custGeom>
                  <a:avLst/>
                  <a:gdLst>
                    <a:gd name="T0" fmla="*/ 0 w 72"/>
                    <a:gd name="T1" fmla="*/ 32 h 61"/>
                    <a:gd name="T2" fmla="*/ 25 w 72"/>
                    <a:gd name="T3" fmla="*/ 15 h 61"/>
                    <a:gd name="T4" fmla="*/ 33 w 72"/>
                    <a:gd name="T5" fmla="*/ 15 h 61"/>
                    <a:gd name="T6" fmla="*/ 33 w 72"/>
                    <a:gd name="T7" fmla="*/ 7 h 61"/>
                    <a:gd name="T8" fmla="*/ 38 w 72"/>
                    <a:gd name="T9" fmla="*/ 0 h 61"/>
                    <a:gd name="T10" fmla="*/ 48 w 72"/>
                    <a:gd name="T11" fmla="*/ 4 h 61"/>
                    <a:gd name="T12" fmla="*/ 61 w 72"/>
                    <a:gd name="T13" fmla="*/ 16 h 61"/>
                    <a:gd name="T14" fmla="*/ 61 w 72"/>
                    <a:gd name="T15" fmla="*/ 23 h 61"/>
                    <a:gd name="T16" fmla="*/ 71 w 72"/>
                    <a:gd name="T17" fmla="*/ 26 h 61"/>
                    <a:gd name="T18" fmla="*/ 68 w 72"/>
                    <a:gd name="T19" fmla="*/ 39 h 61"/>
                    <a:gd name="T20" fmla="*/ 61 w 72"/>
                    <a:gd name="T21" fmla="*/ 41 h 61"/>
                    <a:gd name="T22" fmla="*/ 61 w 72"/>
                    <a:gd name="T23" fmla="*/ 49 h 61"/>
                    <a:gd name="T24" fmla="*/ 51 w 72"/>
                    <a:gd name="T25" fmla="*/ 60 h 61"/>
                    <a:gd name="T26" fmla="*/ 17 w 72"/>
                    <a:gd name="T27" fmla="*/ 60 h 61"/>
                    <a:gd name="T28" fmla="*/ 15 w 72"/>
                    <a:gd name="T29" fmla="*/ 51 h 61"/>
                    <a:gd name="T30" fmla="*/ 0 w 72"/>
                    <a:gd name="T31" fmla="*/ 32 h 6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72" h="61">
                      <a:moveTo>
                        <a:pt x="0" y="32"/>
                      </a:moveTo>
                      <a:lnTo>
                        <a:pt x="25" y="15"/>
                      </a:lnTo>
                      <a:lnTo>
                        <a:pt x="33" y="15"/>
                      </a:lnTo>
                      <a:lnTo>
                        <a:pt x="33" y="7"/>
                      </a:lnTo>
                      <a:lnTo>
                        <a:pt x="38" y="0"/>
                      </a:lnTo>
                      <a:lnTo>
                        <a:pt x="48" y="4"/>
                      </a:lnTo>
                      <a:lnTo>
                        <a:pt x="61" y="16"/>
                      </a:lnTo>
                      <a:lnTo>
                        <a:pt x="61" y="23"/>
                      </a:lnTo>
                      <a:lnTo>
                        <a:pt x="71" y="26"/>
                      </a:lnTo>
                      <a:lnTo>
                        <a:pt x="68" y="39"/>
                      </a:lnTo>
                      <a:lnTo>
                        <a:pt x="61" y="41"/>
                      </a:lnTo>
                      <a:lnTo>
                        <a:pt x="61" y="49"/>
                      </a:lnTo>
                      <a:lnTo>
                        <a:pt x="51" y="60"/>
                      </a:lnTo>
                      <a:lnTo>
                        <a:pt x="17" y="60"/>
                      </a:lnTo>
                      <a:lnTo>
                        <a:pt x="15" y="51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54" name="Freeform 20"/>
                <p:cNvSpPr>
                  <a:spLocks noChangeAspect="1"/>
                </p:cNvSpPr>
                <p:nvPr/>
              </p:nvSpPr>
              <p:spPr bwMode="auto">
                <a:xfrm>
                  <a:off x="2155" y="1361"/>
                  <a:ext cx="245" cy="411"/>
                </a:xfrm>
                <a:custGeom>
                  <a:avLst/>
                  <a:gdLst>
                    <a:gd name="T0" fmla="*/ 0 w 245"/>
                    <a:gd name="T1" fmla="*/ 86 h 411"/>
                    <a:gd name="T2" fmla="*/ 9 w 245"/>
                    <a:gd name="T3" fmla="*/ 73 h 411"/>
                    <a:gd name="T4" fmla="*/ 51 w 245"/>
                    <a:gd name="T5" fmla="*/ 32 h 411"/>
                    <a:gd name="T6" fmla="*/ 74 w 245"/>
                    <a:gd name="T7" fmla="*/ 15 h 411"/>
                    <a:gd name="T8" fmla="*/ 87 w 245"/>
                    <a:gd name="T9" fmla="*/ 13 h 411"/>
                    <a:gd name="T10" fmla="*/ 109 w 245"/>
                    <a:gd name="T11" fmla="*/ 3 h 411"/>
                    <a:gd name="T12" fmla="*/ 148 w 245"/>
                    <a:gd name="T13" fmla="*/ 16 h 411"/>
                    <a:gd name="T14" fmla="*/ 157 w 245"/>
                    <a:gd name="T15" fmla="*/ 32 h 411"/>
                    <a:gd name="T16" fmla="*/ 180 w 245"/>
                    <a:gd name="T17" fmla="*/ 32 h 411"/>
                    <a:gd name="T18" fmla="*/ 199 w 245"/>
                    <a:gd name="T19" fmla="*/ 98 h 411"/>
                    <a:gd name="T20" fmla="*/ 220 w 245"/>
                    <a:gd name="T21" fmla="*/ 144 h 411"/>
                    <a:gd name="T22" fmla="*/ 233 w 245"/>
                    <a:gd name="T23" fmla="*/ 190 h 411"/>
                    <a:gd name="T24" fmla="*/ 235 w 245"/>
                    <a:gd name="T25" fmla="*/ 244 h 411"/>
                    <a:gd name="T26" fmla="*/ 218 w 245"/>
                    <a:gd name="T27" fmla="*/ 257 h 411"/>
                    <a:gd name="T28" fmla="*/ 191 w 245"/>
                    <a:gd name="T29" fmla="*/ 278 h 411"/>
                    <a:gd name="T30" fmla="*/ 180 w 245"/>
                    <a:gd name="T31" fmla="*/ 302 h 411"/>
                    <a:gd name="T32" fmla="*/ 162 w 245"/>
                    <a:gd name="T33" fmla="*/ 308 h 411"/>
                    <a:gd name="T34" fmla="*/ 151 w 245"/>
                    <a:gd name="T35" fmla="*/ 330 h 411"/>
                    <a:gd name="T36" fmla="*/ 132 w 245"/>
                    <a:gd name="T37" fmla="*/ 356 h 411"/>
                    <a:gd name="T38" fmla="*/ 128 w 245"/>
                    <a:gd name="T39" fmla="*/ 392 h 411"/>
                    <a:gd name="T40" fmla="*/ 117 w 245"/>
                    <a:gd name="T41" fmla="*/ 410 h 411"/>
                    <a:gd name="T42" fmla="*/ 87 w 245"/>
                    <a:gd name="T43" fmla="*/ 408 h 411"/>
                    <a:gd name="T44" fmla="*/ 55 w 245"/>
                    <a:gd name="T45" fmla="*/ 383 h 411"/>
                    <a:gd name="T46" fmla="*/ 54 w 245"/>
                    <a:gd name="T47" fmla="*/ 362 h 411"/>
                    <a:gd name="T48" fmla="*/ 41 w 245"/>
                    <a:gd name="T49" fmla="*/ 331 h 411"/>
                    <a:gd name="T50" fmla="*/ 41 w 245"/>
                    <a:gd name="T51" fmla="*/ 302 h 411"/>
                    <a:gd name="T52" fmla="*/ 45 w 245"/>
                    <a:gd name="T53" fmla="*/ 285 h 411"/>
                    <a:gd name="T54" fmla="*/ 52 w 245"/>
                    <a:gd name="T55" fmla="*/ 260 h 411"/>
                    <a:gd name="T56" fmla="*/ 38 w 245"/>
                    <a:gd name="T57" fmla="*/ 233 h 411"/>
                    <a:gd name="T58" fmla="*/ 39 w 245"/>
                    <a:gd name="T59" fmla="*/ 189 h 411"/>
                    <a:gd name="T60" fmla="*/ 30 w 245"/>
                    <a:gd name="T61" fmla="*/ 143 h 411"/>
                    <a:gd name="T62" fmla="*/ 0 w 245"/>
                    <a:gd name="T63" fmla="*/ 122 h 41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245" h="411">
                      <a:moveTo>
                        <a:pt x="0" y="122"/>
                      </a:moveTo>
                      <a:lnTo>
                        <a:pt x="0" y="86"/>
                      </a:lnTo>
                      <a:lnTo>
                        <a:pt x="10" y="80"/>
                      </a:lnTo>
                      <a:lnTo>
                        <a:pt x="9" y="73"/>
                      </a:lnTo>
                      <a:lnTo>
                        <a:pt x="35" y="42"/>
                      </a:lnTo>
                      <a:lnTo>
                        <a:pt x="51" y="32"/>
                      </a:lnTo>
                      <a:lnTo>
                        <a:pt x="58" y="26"/>
                      </a:lnTo>
                      <a:lnTo>
                        <a:pt x="74" y="15"/>
                      </a:lnTo>
                      <a:lnTo>
                        <a:pt x="80" y="15"/>
                      </a:lnTo>
                      <a:lnTo>
                        <a:pt x="87" y="13"/>
                      </a:lnTo>
                      <a:lnTo>
                        <a:pt x="94" y="5"/>
                      </a:lnTo>
                      <a:lnTo>
                        <a:pt x="109" y="3"/>
                      </a:lnTo>
                      <a:lnTo>
                        <a:pt x="132" y="0"/>
                      </a:lnTo>
                      <a:lnTo>
                        <a:pt x="148" y="16"/>
                      </a:lnTo>
                      <a:lnTo>
                        <a:pt x="146" y="26"/>
                      </a:lnTo>
                      <a:lnTo>
                        <a:pt x="157" y="32"/>
                      </a:lnTo>
                      <a:lnTo>
                        <a:pt x="178" y="8"/>
                      </a:lnTo>
                      <a:lnTo>
                        <a:pt x="180" y="32"/>
                      </a:lnTo>
                      <a:lnTo>
                        <a:pt x="190" y="67"/>
                      </a:lnTo>
                      <a:lnTo>
                        <a:pt x="199" y="98"/>
                      </a:lnTo>
                      <a:lnTo>
                        <a:pt x="219" y="128"/>
                      </a:lnTo>
                      <a:lnTo>
                        <a:pt x="220" y="144"/>
                      </a:lnTo>
                      <a:lnTo>
                        <a:pt x="225" y="177"/>
                      </a:lnTo>
                      <a:lnTo>
                        <a:pt x="233" y="190"/>
                      </a:lnTo>
                      <a:lnTo>
                        <a:pt x="244" y="222"/>
                      </a:lnTo>
                      <a:lnTo>
                        <a:pt x="235" y="244"/>
                      </a:lnTo>
                      <a:lnTo>
                        <a:pt x="233" y="253"/>
                      </a:lnTo>
                      <a:lnTo>
                        <a:pt x="218" y="257"/>
                      </a:lnTo>
                      <a:lnTo>
                        <a:pt x="202" y="270"/>
                      </a:lnTo>
                      <a:lnTo>
                        <a:pt x="191" y="278"/>
                      </a:lnTo>
                      <a:lnTo>
                        <a:pt x="194" y="286"/>
                      </a:lnTo>
                      <a:lnTo>
                        <a:pt x="180" y="302"/>
                      </a:lnTo>
                      <a:lnTo>
                        <a:pt x="170" y="308"/>
                      </a:lnTo>
                      <a:lnTo>
                        <a:pt x="162" y="308"/>
                      </a:lnTo>
                      <a:lnTo>
                        <a:pt x="148" y="318"/>
                      </a:lnTo>
                      <a:lnTo>
                        <a:pt x="151" y="330"/>
                      </a:lnTo>
                      <a:lnTo>
                        <a:pt x="132" y="343"/>
                      </a:lnTo>
                      <a:lnTo>
                        <a:pt x="132" y="356"/>
                      </a:lnTo>
                      <a:lnTo>
                        <a:pt x="128" y="373"/>
                      </a:lnTo>
                      <a:lnTo>
                        <a:pt x="128" y="392"/>
                      </a:lnTo>
                      <a:lnTo>
                        <a:pt x="125" y="402"/>
                      </a:lnTo>
                      <a:lnTo>
                        <a:pt x="117" y="410"/>
                      </a:lnTo>
                      <a:lnTo>
                        <a:pt x="100" y="410"/>
                      </a:lnTo>
                      <a:lnTo>
                        <a:pt x="87" y="408"/>
                      </a:lnTo>
                      <a:lnTo>
                        <a:pt x="65" y="397"/>
                      </a:lnTo>
                      <a:lnTo>
                        <a:pt x="55" y="383"/>
                      </a:lnTo>
                      <a:lnTo>
                        <a:pt x="54" y="373"/>
                      </a:lnTo>
                      <a:lnTo>
                        <a:pt x="54" y="362"/>
                      </a:lnTo>
                      <a:lnTo>
                        <a:pt x="45" y="343"/>
                      </a:lnTo>
                      <a:lnTo>
                        <a:pt x="41" y="331"/>
                      </a:lnTo>
                      <a:lnTo>
                        <a:pt x="42" y="318"/>
                      </a:lnTo>
                      <a:lnTo>
                        <a:pt x="41" y="302"/>
                      </a:lnTo>
                      <a:lnTo>
                        <a:pt x="33" y="298"/>
                      </a:lnTo>
                      <a:lnTo>
                        <a:pt x="45" y="285"/>
                      </a:lnTo>
                      <a:lnTo>
                        <a:pt x="54" y="270"/>
                      </a:lnTo>
                      <a:lnTo>
                        <a:pt x="52" y="260"/>
                      </a:lnTo>
                      <a:lnTo>
                        <a:pt x="48" y="247"/>
                      </a:lnTo>
                      <a:lnTo>
                        <a:pt x="38" y="233"/>
                      </a:lnTo>
                      <a:lnTo>
                        <a:pt x="42" y="212"/>
                      </a:lnTo>
                      <a:lnTo>
                        <a:pt x="39" y="189"/>
                      </a:lnTo>
                      <a:lnTo>
                        <a:pt x="35" y="167"/>
                      </a:lnTo>
                      <a:lnTo>
                        <a:pt x="30" y="143"/>
                      </a:lnTo>
                      <a:lnTo>
                        <a:pt x="16" y="134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7455" name="Freeform 21"/>
                <p:cNvSpPr>
                  <a:spLocks noChangeAspect="1"/>
                </p:cNvSpPr>
                <p:nvPr/>
              </p:nvSpPr>
              <p:spPr bwMode="auto">
                <a:xfrm>
                  <a:off x="2092" y="1949"/>
                  <a:ext cx="80" cy="82"/>
                </a:xfrm>
                <a:custGeom>
                  <a:avLst/>
                  <a:gdLst>
                    <a:gd name="T0" fmla="*/ 0 w 80"/>
                    <a:gd name="T1" fmla="*/ 58 h 82"/>
                    <a:gd name="T2" fmla="*/ 29 w 80"/>
                    <a:gd name="T3" fmla="*/ 68 h 82"/>
                    <a:gd name="T4" fmla="*/ 48 w 80"/>
                    <a:gd name="T5" fmla="*/ 70 h 82"/>
                    <a:gd name="T6" fmla="*/ 63 w 80"/>
                    <a:gd name="T7" fmla="*/ 77 h 82"/>
                    <a:gd name="T8" fmla="*/ 70 w 80"/>
                    <a:gd name="T9" fmla="*/ 81 h 82"/>
                    <a:gd name="T10" fmla="*/ 79 w 80"/>
                    <a:gd name="T11" fmla="*/ 65 h 82"/>
                    <a:gd name="T12" fmla="*/ 76 w 80"/>
                    <a:gd name="T13" fmla="*/ 57 h 82"/>
                    <a:gd name="T14" fmla="*/ 79 w 80"/>
                    <a:gd name="T15" fmla="*/ 48 h 82"/>
                    <a:gd name="T16" fmla="*/ 74 w 80"/>
                    <a:gd name="T17" fmla="*/ 38 h 82"/>
                    <a:gd name="T18" fmla="*/ 69 w 80"/>
                    <a:gd name="T19" fmla="*/ 45 h 82"/>
                    <a:gd name="T20" fmla="*/ 48 w 80"/>
                    <a:gd name="T21" fmla="*/ 23 h 82"/>
                    <a:gd name="T22" fmla="*/ 48 w 80"/>
                    <a:gd name="T23" fmla="*/ 7 h 82"/>
                    <a:gd name="T24" fmla="*/ 59 w 80"/>
                    <a:gd name="T25" fmla="*/ 2 h 82"/>
                    <a:gd name="T26" fmla="*/ 53 w 80"/>
                    <a:gd name="T27" fmla="*/ 0 h 82"/>
                    <a:gd name="T28" fmla="*/ 31 w 80"/>
                    <a:gd name="T29" fmla="*/ 9 h 82"/>
                    <a:gd name="T30" fmla="*/ 31 w 80"/>
                    <a:gd name="T31" fmla="*/ 20 h 82"/>
                    <a:gd name="T32" fmla="*/ 27 w 80"/>
                    <a:gd name="T33" fmla="*/ 35 h 82"/>
                    <a:gd name="T34" fmla="*/ 15 w 80"/>
                    <a:gd name="T35" fmla="*/ 52 h 82"/>
                    <a:gd name="T36" fmla="*/ 0 w 80"/>
                    <a:gd name="T37" fmla="*/ 58 h 82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80" h="82">
                      <a:moveTo>
                        <a:pt x="0" y="58"/>
                      </a:moveTo>
                      <a:lnTo>
                        <a:pt x="29" y="68"/>
                      </a:lnTo>
                      <a:lnTo>
                        <a:pt x="48" y="70"/>
                      </a:lnTo>
                      <a:lnTo>
                        <a:pt x="63" y="77"/>
                      </a:lnTo>
                      <a:lnTo>
                        <a:pt x="70" y="81"/>
                      </a:lnTo>
                      <a:lnTo>
                        <a:pt x="79" y="65"/>
                      </a:lnTo>
                      <a:lnTo>
                        <a:pt x="76" y="57"/>
                      </a:lnTo>
                      <a:lnTo>
                        <a:pt x="79" y="48"/>
                      </a:lnTo>
                      <a:lnTo>
                        <a:pt x="74" y="38"/>
                      </a:lnTo>
                      <a:lnTo>
                        <a:pt x="69" y="45"/>
                      </a:lnTo>
                      <a:lnTo>
                        <a:pt x="48" y="23"/>
                      </a:lnTo>
                      <a:lnTo>
                        <a:pt x="48" y="7"/>
                      </a:lnTo>
                      <a:lnTo>
                        <a:pt x="59" y="2"/>
                      </a:lnTo>
                      <a:lnTo>
                        <a:pt x="53" y="0"/>
                      </a:lnTo>
                      <a:lnTo>
                        <a:pt x="31" y="9"/>
                      </a:lnTo>
                      <a:lnTo>
                        <a:pt x="31" y="20"/>
                      </a:lnTo>
                      <a:lnTo>
                        <a:pt x="27" y="35"/>
                      </a:lnTo>
                      <a:lnTo>
                        <a:pt x="15" y="52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grpSp>
          <p:nvGrpSpPr>
            <p:cNvPr id="17425" name="Group 22"/>
            <p:cNvGrpSpPr>
              <a:grpSpLocks noChangeAspect="1"/>
            </p:cNvGrpSpPr>
            <p:nvPr/>
          </p:nvGrpSpPr>
          <p:grpSpPr bwMode="auto">
            <a:xfrm>
              <a:off x="1628" y="1959"/>
              <a:ext cx="88" cy="83"/>
              <a:chOff x="1702" y="1892"/>
              <a:chExt cx="168" cy="163"/>
            </a:xfrm>
          </p:grpSpPr>
          <p:sp>
            <p:nvSpPr>
              <p:cNvPr id="17440" name="Freeform 23"/>
              <p:cNvSpPr>
                <a:spLocks noChangeAspect="1"/>
              </p:cNvSpPr>
              <p:nvPr/>
            </p:nvSpPr>
            <p:spPr bwMode="auto">
              <a:xfrm>
                <a:off x="1702" y="1892"/>
                <a:ext cx="114" cy="128"/>
              </a:xfrm>
              <a:custGeom>
                <a:avLst/>
                <a:gdLst>
                  <a:gd name="T0" fmla="*/ 0 w 114"/>
                  <a:gd name="T1" fmla="*/ 14 h 128"/>
                  <a:gd name="T2" fmla="*/ 15 w 114"/>
                  <a:gd name="T3" fmla="*/ 5 h 128"/>
                  <a:gd name="T4" fmla="*/ 22 w 114"/>
                  <a:gd name="T5" fmla="*/ 9 h 128"/>
                  <a:gd name="T6" fmla="*/ 32 w 114"/>
                  <a:gd name="T7" fmla="*/ 5 h 128"/>
                  <a:gd name="T8" fmla="*/ 48 w 114"/>
                  <a:gd name="T9" fmla="*/ 0 h 128"/>
                  <a:gd name="T10" fmla="*/ 61 w 114"/>
                  <a:gd name="T11" fmla="*/ 9 h 128"/>
                  <a:gd name="T12" fmla="*/ 68 w 114"/>
                  <a:gd name="T13" fmla="*/ 9 h 128"/>
                  <a:gd name="T14" fmla="*/ 73 w 114"/>
                  <a:gd name="T15" fmla="*/ 22 h 128"/>
                  <a:gd name="T16" fmla="*/ 81 w 114"/>
                  <a:gd name="T17" fmla="*/ 27 h 128"/>
                  <a:gd name="T18" fmla="*/ 80 w 114"/>
                  <a:gd name="T19" fmla="*/ 38 h 128"/>
                  <a:gd name="T20" fmla="*/ 83 w 114"/>
                  <a:gd name="T21" fmla="*/ 50 h 128"/>
                  <a:gd name="T22" fmla="*/ 84 w 114"/>
                  <a:gd name="T23" fmla="*/ 59 h 128"/>
                  <a:gd name="T24" fmla="*/ 99 w 114"/>
                  <a:gd name="T25" fmla="*/ 77 h 128"/>
                  <a:gd name="T26" fmla="*/ 105 w 114"/>
                  <a:gd name="T27" fmla="*/ 82 h 128"/>
                  <a:gd name="T28" fmla="*/ 112 w 114"/>
                  <a:gd name="T29" fmla="*/ 83 h 128"/>
                  <a:gd name="T30" fmla="*/ 113 w 114"/>
                  <a:gd name="T31" fmla="*/ 93 h 128"/>
                  <a:gd name="T32" fmla="*/ 102 w 114"/>
                  <a:gd name="T33" fmla="*/ 105 h 128"/>
                  <a:gd name="T34" fmla="*/ 84 w 114"/>
                  <a:gd name="T35" fmla="*/ 127 h 128"/>
                  <a:gd name="T36" fmla="*/ 80 w 114"/>
                  <a:gd name="T37" fmla="*/ 125 h 128"/>
                  <a:gd name="T38" fmla="*/ 76 w 114"/>
                  <a:gd name="T39" fmla="*/ 114 h 128"/>
                  <a:gd name="T40" fmla="*/ 77 w 114"/>
                  <a:gd name="T41" fmla="*/ 95 h 128"/>
                  <a:gd name="T42" fmla="*/ 81 w 114"/>
                  <a:gd name="T43" fmla="*/ 89 h 128"/>
                  <a:gd name="T44" fmla="*/ 80 w 114"/>
                  <a:gd name="T45" fmla="*/ 80 h 128"/>
                  <a:gd name="T46" fmla="*/ 54 w 114"/>
                  <a:gd name="T47" fmla="*/ 83 h 128"/>
                  <a:gd name="T48" fmla="*/ 32 w 114"/>
                  <a:gd name="T49" fmla="*/ 102 h 128"/>
                  <a:gd name="T50" fmla="*/ 32 w 114"/>
                  <a:gd name="T51" fmla="*/ 109 h 128"/>
                  <a:gd name="T52" fmla="*/ 28 w 114"/>
                  <a:gd name="T53" fmla="*/ 121 h 128"/>
                  <a:gd name="T54" fmla="*/ 13 w 114"/>
                  <a:gd name="T55" fmla="*/ 122 h 128"/>
                  <a:gd name="T56" fmla="*/ 7 w 114"/>
                  <a:gd name="T57" fmla="*/ 117 h 128"/>
                  <a:gd name="T58" fmla="*/ 13 w 114"/>
                  <a:gd name="T59" fmla="*/ 105 h 128"/>
                  <a:gd name="T60" fmla="*/ 15 w 114"/>
                  <a:gd name="T61" fmla="*/ 95 h 128"/>
                  <a:gd name="T62" fmla="*/ 20 w 114"/>
                  <a:gd name="T63" fmla="*/ 93 h 128"/>
                  <a:gd name="T64" fmla="*/ 16 w 114"/>
                  <a:gd name="T65" fmla="*/ 85 h 128"/>
                  <a:gd name="T66" fmla="*/ 31 w 114"/>
                  <a:gd name="T67" fmla="*/ 69 h 128"/>
                  <a:gd name="T68" fmla="*/ 38 w 114"/>
                  <a:gd name="T69" fmla="*/ 69 h 128"/>
                  <a:gd name="T70" fmla="*/ 48 w 114"/>
                  <a:gd name="T71" fmla="*/ 70 h 128"/>
                  <a:gd name="T72" fmla="*/ 57 w 114"/>
                  <a:gd name="T73" fmla="*/ 61 h 128"/>
                  <a:gd name="T74" fmla="*/ 64 w 114"/>
                  <a:gd name="T75" fmla="*/ 60 h 128"/>
                  <a:gd name="T76" fmla="*/ 65 w 114"/>
                  <a:gd name="T77" fmla="*/ 54 h 128"/>
                  <a:gd name="T78" fmla="*/ 42 w 114"/>
                  <a:gd name="T79" fmla="*/ 51 h 128"/>
                  <a:gd name="T80" fmla="*/ 44 w 114"/>
                  <a:gd name="T81" fmla="*/ 31 h 128"/>
                  <a:gd name="T82" fmla="*/ 36 w 114"/>
                  <a:gd name="T83" fmla="*/ 31 h 128"/>
                  <a:gd name="T84" fmla="*/ 22 w 114"/>
                  <a:gd name="T85" fmla="*/ 31 h 128"/>
                  <a:gd name="T86" fmla="*/ 0 w 114"/>
                  <a:gd name="T87" fmla="*/ 14 h 12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14" h="128">
                    <a:moveTo>
                      <a:pt x="0" y="14"/>
                    </a:moveTo>
                    <a:lnTo>
                      <a:pt x="15" y="5"/>
                    </a:lnTo>
                    <a:lnTo>
                      <a:pt x="22" y="9"/>
                    </a:lnTo>
                    <a:lnTo>
                      <a:pt x="32" y="5"/>
                    </a:lnTo>
                    <a:lnTo>
                      <a:pt x="48" y="0"/>
                    </a:lnTo>
                    <a:lnTo>
                      <a:pt x="61" y="9"/>
                    </a:lnTo>
                    <a:lnTo>
                      <a:pt x="68" y="9"/>
                    </a:lnTo>
                    <a:lnTo>
                      <a:pt x="73" y="22"/>
                    </a:lnTo>
                    <a:lnTo>
                      <a:pt x="81" y="27"/>
                    </a:lnTo>
                    <a:lnTo>
                      <a:pt x="80" y="38"/>
                    </a:lnTo>
                    <a:lnTo>
                      <a:pt x="83" y="50"/>
                    </a:lnTo>
                    <a:lnTo>
                      <a:pt x="84" y="59"/>
                    </a:lnTo>
                    <a:lnTo>
                      <a:pt x="99" y="77"/>
                    </a:lnTo>
                    <a:lnTo>
                      <a:pt x="105" y="82"/>
                    </a:lnTo>
                    <a:lnTo>
                      <a:pt x="112" y="83"/>
                    </a:lnTo>
                    <a:lnTo>
                      <a:pt x="113" y="93"/>
                    </a:lnTo>
                    <a:lnTo>
                      <a:pt x="102" y="105"/>
                    </a:lnTo>
                    <a:lnTo>
                      <a:pt x="84" y="127"/>
                    </a:lnTo>
                    <a:lnTo>
                      <a:pt x="80" y="125"/>
                    </a:lnTo>
                    <a:lnTo>
                      <a:pt x="76" y="114"/>
                    </a:lnTo>
                    <a:lnTo>
                      <a:pt x="77" y="95"/>
                    </a:lnTo>
                    <a:lnTo>
                      <a:pt x="81" y="89"/>
                    </a:lnTo>
                    <a:lnTo>
                      <a:pt x="80" y="80"/>
                    </a:lnTo>
                    <a:lnTo>
                      <a:pt x="54" y="83"/>
                    </a:lnTo>
                    <a:lnTo>
                      <a:pt x="32" y="102"/>
                    </a:lnTo>
                    <a:lnTo>
                      <a:pt x="32" y="109"/>
                    </a:lnTo>
                    <a:lnTo>
                      <a:pt x="28" y="121"/>
                    </a:lnTo>
                    <a:lnTo>
                      <a:pt x="13" y="122"/>
                    </a:lnTo>
                    <a:lnTo>
                      <a:pt x="7" y="117"/>
                    </a:lnTo>
                    <a:lnTo>
                      <a:pt x="13" y="105"/>
                    </a:lnTo>
                    <a:lnTo>
                      <a:pt x="15" y="95"/>
                    </a:lnTo>
                    <a:lnTo>
                      <a:pt x="20" y="93"/>
                    </a:lnTo>
                    <a:lnTo>
                      <a:pt x="16" y="85"/>
                    </a:lnTo>
                    <a:lnTo>
                      <a:pt x="31" y="69"/>
                    </a:lnTo>
                    <a:lnTo>
                      <a:pt x="38" y="69"/>
                    </a:lnTo>
                    <a:lnTo>
                      <a:pt x="48" y="70"/>
                    </a:lnTo>
                    <a:lnTo>
                      <a:pt x="57" y="61"/>
                    </a:lnTo>
                    <a:lnTo>
                      <a:pt x="64" y="60"/>
                    </a:lnTo>
                    <a:lnTo>
                      <a:pt x="65" y="54"/>
                    </a:lnTo>
                    <a:lnTo>
                      <a:pt x="42" y="51"/>
                    </a:lnTo>
                    <a:lnTo>
                      <a:pt x="44" y="31"/>
                    </a:lnTo>
                    <a:lnTo>
                      <a:pt x="36" y="31"/>
                    </a:lnTo>
                    <a:lnTo>
                      <a:pt x="22" y="31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99CCFF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41" name="Freeform 24"/>
              <p:cNvSpPr>
                <a:spLocks noChangeAspect="1"/>
              </p:cNvSpPr>
              <p:nvPr/>
            </p:nvSpPr>
            <p:spPr bwMode="auto">
              <a:xfrm>
                <a:off x="1766" y="2036"/>
                <a:ext cx="47" cy="19"/>
              </a:xfrm>
              <a:custGeom>
                <a:avLst/>
                <a:gdLst>
                  <a:gd name="T0" fmla="*/ 0 w 47"/>
                  <a:gd name="T1" fmla="*/ 12 h 19"/>
                  <a:gd name="T2" fmla="*/ 26 w 47"/>
                  <a:gd name="T3" fmla="*/ 18 h 19"/>
                  <a:gd name="T4" fmla="*/ 46 w 47"/>
                  <a:gd name="T5" fmla="*/ 2 h 19"/>
                  <a:gd name="T6" fmla="*/ 26 w 47"/>
                  <a:gd name="T7" fmla="*/ 0 h 19"/>
                  <a:gd name="T8" fmla="*/ 16 w 47"/>
                  <a:gd name="T9" fmla="*/ 4 h 19"/>
                  <a:gd name="T10" fmla="*/ 0 w 47"/>
                  <a:gd name="T11" fmla="*/ 12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19">
                    <a:moveTo>
                      <a:pt x="0" y="12"/>
                    </a:moveTo>
                    <a:lnTo>
                      <a:pt x="26" y="18"/>
                    </a:lnTo>
                    <a:lnTo>
                      <a:pt x="46" y="2"/>
                    </a:lnTo>
                    <a:lnTo>
                      <a:pt x="26" y="0"/>
                    </a:lnTo>
                    <a:lnTo>
                      <a:pt x="16" y="4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0000FF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42" name="Freeform 25"/>
              <p:cNvSpPr>
                <a:spLocks noChangeAspect="1"/>
              </p:cNvSpPr>
              <p:nvPr/>
            </p:nvSpPr>
            <p:spPr bwMode="auto">
              <a:xfrm>
                <a:off x="1828" y="2027"/>
                <a:ext cx="42" cy="17"/>
              </a:xfrm>
              <a:custGeom>
                <a:avLst/>
                <a:gdLst>
                  <a:gd name="T0" fmla="*/ 0 w 42"/>
                  <a:gd name="T1" fmla="*/ 11 h 17"/>
                  <a:gd name="T2" fmla="*/ 24 w 42"/>
                  <a:gd name="T3" fmla="*/ 16 h 17"/>
                  <a:gd name="T4" fmla="*/ 41 w 42"/>
                  <a:gd name="T5" fmla="*/ 2 h 17"/>
                  <a:gd name="T6" fmla="*/ 31 w 42"/>
                  <a:gd name="T7" fmla="*/ 0 h 17"/>
                  <a:gd name="T8" fmla="*/ 0 w 42"/>
                  <a:gd name="T9" fmla="*/ 11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17">
                    <a:moveTo>
                      <a:pt x="0" y="11"/>
                    </a:moveTo>
                    <a:lnTo>
                      <a:pt x="24" y="16"/>
                    </a:lnTo>
                    <a:lnTo>
                      <a:pt x="41" y="2"/>
                    </a:lnTo>
                    <a:lnTo>
                      <a:pt x="31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0000FF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7426" name="Group 26"/>
            <p:cNvGrpSpPr>
              <a:grpSpLocks noChangeAspect="1"/>
            </p:cNvGrpSpPr>
            <p:nvPr/>
          </p:nvGrpSpPr>
          <p:grpSpPr bwMode="auto">
            <a:xfrm>
              <a:off x="1876" y="1480"/>
              <a:ext cx="20" cy="31"/>
              <a:chOff x="2178" y="946"/>
              <a:chExt cx="39" cy="62"/>
            </a:xfrm>
          </p:grpSpPr>
          <p:sp>
            <p:nvSpPr>
              <p:cNvPr id="17438" name="Freeform 27"/>
              <p:cNvSpPr>
                <a:spLocks noChangeAspect="1"/>
              </p:cNvSpPr>
              <p:nvPr/>
            </p:nvSpPr>
            <p:spPr bwMode="auto">
              <a:xfrm>
                <a:off x="2178" y="978"/>
                <a:ext cx="39" cy="30"/>
              </a:xfrm>
              <a:custGeom>
                <a:avLst/>
                <a:gdLst>
                  <a:gd name="T0" fmla="*/ 0 w 39"/>
                  <a:gd name="T1" fmla="*/ 21 h 30"/>
                  <a:gd name="T2" fmla="*/ 38 w 39"/>
                  <a:gd name="T3" fmla="*/ 29 h 30"/>
                  <a:gd name="T4" fmla="*/ 35 w 39"/>
                  <a:gd name="T5" fmla="*/ 12 h 30"/>
                  <a:gd name="T6" fmla="*/ 35 w 39"/>
                  <a:gd name="T7" fmla="*/ 0 h 30"/>
                  <a:gd name="T8" fmla="*/ 18 w 39"/>
                  <a:gd name="T9" fmla="*/ 8 h 30"/>
                  <a:gd name="T10" fmla="*/ 0 w 39"/>
                  <a:gd name="T11" fmla="*/ 21 h 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" h="30">
                    <a:moveTo>
                      <a:pt x="0" y="21"/>
                    </a:moveTo>
                    <a:lnTo>
                      <a:pt x="38" y="29"/>
                    </a:lnTo>
                    <a:lnTo>
                      <a:pt x="35" y="12"/>
                    </a:lnTo>
                    <a:lnTo>
                      <a:pt x="35" y="0"/>
                    </a:lnTo>
                    <a:lnTo>
                      <a:pt x="18" y="8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5FDF00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7439" name="Freeform 28"/>
              <p:cNvSpPr>
                <a:spLocks noChangeAspect="1"/>
              </p:cNvSpPr>
              <p:nvPr/>
            </p:nvSpPr>
            <p:spPr bwMode="auto">
              <a:xfrm>
                <a:off x="2180" y="946"/>
                <a:ext cx="30" cy="17"/>
              </a:xfrm>
              <a:custGeom>
                <a:avLst/>
                <a:gdLst>
                  <a:gd name="T0" fmla="*/ 0 w 30"/>
                  <a:gd name="T1" fmla="*/ 9 h 17"/>
                  <a:gd name="T2" fmla="*/ 29 w 30"/>
                  <a:gd name="T3" fmla="*/ 0 h 17"/>
                  <a:gd name="T4" fmla="*/ 27 w 30"/>
                  <a:gd name="T5" fmla="*/ 16 h 17"/>
                  <a:gd name="T6" fmla="*/ 0 w 30"/>
                  <a:gd name="T7" fmla="*/ 9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17">
                    <a:moveTo>
                      <a:pt x="0" y="9"/>
                    </a:moveTo>
                    <a:lnTo>
                      <a:pt x="29" y="0"/>
                    </a:lnTo>
                    <a:lnTo>
                      <a:pt x="27" y="16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5FDF00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17427" name="Freeform 30"/>
            <p:cNvSpPr>
              <a:spLocks noChangeAspect="1"/>
            </p:cNvSpPr>
            <p:nvPr/>
          </p:nvSpPr>
          <p:spPr bwMode="auto">
            <a:xfrm>
              <a:off x="2168" y="1946"/>
              <a:ext cx="614" cy="777"/>
            </a:xfrm>
            <a:custGeom>
              <a:avLst/>
              <a:gdLst>
                <a:gd name="T0" fmla="*/ 86 w 1180"/>
                <a:gd name="T1" fmla="*/ 104 h 1534"/>
                <a:gd name="T2" fmla="*/ 119 w 1180"/>
                <a:gd name="T3" fmla="*/ 72 h 1534"/>
                <a:gd name="T4" fmla="*/ 168 w 1180"/>
                <a:gd name="T5" fmla="*/ 83 h 1534"/>
                <a:gd name="T6" fmla="*/ 191 w 1180"/>
                <a:gd name="T7" fmla="*/ 75 h 1534"/>
                <a:gd name="T8" fmla="*/ 211 w 1180"/>
                <a:gd name="T9" fmla="*/ 70 h 1534"/>
                <a:gd name="T10" fmla="*/ 246 w 1180"/>
                <a:gd name="T11" fmla="*/ 61 h 1534"/>
                <a:gd name="T12" fmla="*/ 251 w 1180"/>
                <a:gd name="T13" fmla="*/ 27 h 1534"/>
                <a:gd name="T14" fmla="*/ 290 w 1180"/>
                <a:gd name="T15" fmla="*/ 6 h 1534"/>
                <a:gd name="T16" fmla="*/ 315 w 1180"/>
                <a:gd name="T17" fmla="*/ 0 h 1534"/>
                <a:gd name="T18" fmla="*/ 351 w 1180"/>
                <a:gd name="T19" fmla="*/ 13 h 1534"/>
                <a:gd name="T20" fmla="*/ 379 w 1180"/>
                <a:gd name="T21" fmla="*/ 24 h 1534"/>
                <a:gd name="T22" fmla="*/ 414 w 1180"/>
                <a:gd name="T23" fmla="*/ 43 h 1534"/>
                <a:gd name="T24" fmla="*/ 444 w 1180"/>
                <a:gd name="T25" fmla="*/ 77 h 1534"/>
                <a:gd name="T26" fmla="*/ 506 w 1180"/>
                <a:gd name="T27" fmla="*/ 81 h 1534"/>
                <a:gd name="T28" fmla="*/ 562 w 1180"/>
                <a:gd name="T29" fmla="*/ 65 h 1534"/>
                <a:gd name="T30" fmla="*/ 573 w 1180"/>
                <a:gd name="T31" fmla="*/ 32 h 1534"/>
                <a:gd name="T32" fmla="*/ 593 w 1180"/>
                <a:gd name="T33" fmla="*/ 49 h 1534"/>
                <a:gd name="T34" fmla="*/ 605 w 1180"/>
                <a:gd name="T35" fmla="*/ 110 h 1534"/>
                <a:gd name="T36" fmla="*/ 590 w 1180"/>
                <a:gd name="T37" fmla="*/ 153 h 1534"/>
                <a:gd name="T38" fmla="*/ 602 w 1180"/>
                <a:gd name="T39" fmla="*/ 182 h 1534"/>
                <a:gd name="T40" fmla="*/ 588 w 1180"/>
                <a:gd name="T41" fmla="*/ 234 h 1534"/>
                <a:gd name="T42" fmla="*/ 571 w 1180"/>
                <a:gd name="T43" fmla="*/ 265 h 1534"/>
                <a:gd name="T44" fmla="*/ 579 w 1180"/>
                <a:gd name="T45" fmla="*/ 309 h 1534"/>
                <a:gd name="T46" fmla="*/ 577 w 1180"/>
                <a:gd name="T47" fmla="*/ 338 h 1534"/>
                <a:gd name="T48" fmla="*/ 590 w 1180"/>
                <a:gd name="T49" fmla="*/ 365 h 1534"/>
                <a:gd name="T50" fmla="*/ 608 w 1180"/>
                <a:gd name="T51" fmla="*/ 410 h 1534"/>
                <a:gd name="T52" fmla="*/ 587 w 1180"/>
                <a:gd name="T53" fmla="*/ 495 h 1534"/>
                <a:gd name="T54" fmla="*/ 561 w 1180"/>
                <a:gd name="T55" fmla="*/ 563 h 1534"/>
                <a:gd name="T56" fmla="*/ 524 w 1180"/>
                <a:gd name="T57" fmla="*/ 640 h 1534"/>
                <a:gd name="T58" fmla="*/ 484 w 1180"/>
                <a:gd name="T59" fmla="*/ 704 h 1534"/>
                <a:gd name="T60" fmla="*/ 438 w 1180"/>
                <a:gd name="T61" fmla="*/ 767 h 1534"/>
                <a:gd name="T62" fmla="*/ 395 w 1180"/>
                <a:gd name="T63" fmla="*/ 771 h 1534"/>
                <a:gd name="T64" fmla="*/ 389 w 1180"/>
                <a:gd name="T65" fmla="*/ 741 h 1534"/>
                <a:gd name="T66" fmla="*/ 384 w 1180"/>
                <a:gd name="T67" fmla="*/ 712 h 1534"/>
                <a:gd name="T68" fmla="*/ 375 w 1180"/>
                <a:gd name="T69" fmla="*/ 687 h 1534"/>
                <a:gd name="T70" fmla="*/ 365 w 1180"/>
                <a:gd name="T71" fmla="*/ 629 h 1534"/>
                <a:gd name="T72" fmla="*/ 349 w 1180"/>
                <a:gd name="T73" fmla="*/ 601 h 1534"/>
                <a:gd name="T74" fmla="*/ 345 w 1180"/>
                <a:gd name="T75" fmla="*/ 561 h 1534"/>
                <a:gd name="T76" fmla="*/ 349 w 1180"/>
                <a:gd name="T77" fmla="*/ 531 h 1534"/>
                <a:gd name="T78" fmla="*/ 354 w 1180"/>
                <a:gd name="T79" fmla="*/ 508 h 1534"/>
                <a:gd name="T80" fmla="*/ 345 w 1180"/>
                <a:gd name="T81" fmla="*/ 464 h 1534"/>
                <a:gd name="T82" fmla="*/ 285 w 1180"/>
                <a:gd name="T83" fmla="*/ 408 h 1534"/>
                <a:gd name="T84" fmla="*/ 276 w 1180"/>
                <a:gd name="T85" fmla="*/ 365 h 1534"/>
                <a:gd name="T86" fmla="*/ 235 w 1180"/>
                <a:gd name="T87" fmla="*/ 376 h 1534"/>
                <a:gd name="T88" fmla="*/ 208 w 1180"/>
                <a:gd name="T89" fmla="*/ 378 h 1534"/>
                <a:gd name="T90" fmla="*/ 180 w 1180"/>
                <a:gd name="T91" fmla="*/ 394 h 1534"/>
                <a:gd name="T92" fmla="*/ 146 w 1180"/>
                <a:gd name="T93" fmla="*/ 405 h 1534"/>
                <a:gd name="T94" fmla="*/ 97 w 1180"/>
                <a:gd name="T95" fmla="*/ 419 h 1534"/>
                <a:gd name="T96" fmla="*/ 31 w 1180"/>
                <a:gd name="T97" fmla="*/ 371 h 1534"/>
                <a:gd name="T98" fmla="*/ 17 w 1180"/>
                <a:gd name="T99" fmla="*/ 306 h 1534"/>
                <a:gd name="T100" fmla="*/ 0 w 1180"/>
                <a:gd name="T101" fmla="*/ 276 h 1534"/>
                <a:gd name="T102" fmla="*/ 14 w 1180"/>
                <a:gd name="T103" fmla="*/ 244 h 1534"/>
                <a:gd name="T104" fmla="*/ 14 w 1180"/>
                <a:gd name="T105" fmla="*/ 210 h 1534"/>
                <a:gd name="T106" fmla="*/ 39 w 1180"/>
                <a:gd name="T107" fmla="*/ 190 h 1534"/>
                <a:gd name="T108" fmla="*/ 28 w 1180"/>
                <a:gd name="T109" fmla="*/ 172 h 1534"/>
                <a:gd name="T110" fmla="*/ 37 w 1180"/>
                <a:gd name="T111" fmla="*/ 150 h 15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180" h="1534">
                  <a:moveTo>
                    <a:pt x="97" y="233"/>
                  </a:moveTo>
                  <a:lnTo>
                    <a:pt x="165" y="206"/>
                  </a:lnTo>
                  <a:lnTo>
                    <a:pt x="197" y="153"/>
                  </a:lnTo>
                  <a:lnTo>
                    <a:pt x="229" y="143"/>
                  </a:lnTo>
                  <a:lnTo>
                    <a:pt x="277" y="106"/>
                  </a:lnTo>
                  <a:lnTo>
                    <a:pt x="323" y="164"/>
                  </a:lnTo>
                  <a:lnTo>
                    <a:pt x="349" y="143"/>
                  </a:lnTo>
                  <a:lnTo>
                    <a:pt x="367" y="148"/>
                  </a:lnTo>
                  <a:lnTo>
                    <a:pt x="389" y="138"/>
                  </a:lnTo>
                  <a:lnTo>
                    <a:pt x="405" y="138"/>
                  </a:lnTo>
                  <a:lnTo>
                    <a:pt x="436" y="143"/>
                  </a:lnTo>
                  <a:lnTo>
                    <a:pt x="473" y="121"/>
                  </a:lnTo>
                  <a:lnTo>
                    <a:pt x="447" y="90"/>
                  </a:lnTo>
                  <a:lnTo>
                    <a:pt x="483" y="53"/>
                  </a:lnTo>
                  <a:lnTo>
                    <a:pt x="516" y="53"/>
                  </a:lnTo>
                  <a:lnTo>
                    <a:pt x="558" y="11"/>
                  </a:lnTo>
                  <a:lnTo>
                    <a:pt x="590" y="11"/>
                  </a:lnTo>
                  <a:lnTo>
                    <a:pt x="606" y="0"/>
                  </a:lnTo>
                  <a:lnTo>
                    <a:pt x="653" y="11"/>
                  </a:lnTo>
                  <a:lnTo>
                    <a:pt x="674" y="26"/>
                  </a:lnTo>
                  <a:lnTo>
                    <a:pt x="690" y="31"/>
                  </a:lnTo>
                  <a:lnTo>
                    <a:pt x="728" y="48"/>
                  </a:lnTo>
                  <a:lnTo>
                    <a:pt x="764" y="64"/>
                  </a:lnTo>
                  <a:lnTo>
                    <a:pt x="796" y="85"/>
                  </a:lnTo>
                  <a:lnTo>
                    <a:pt x="838" y="128"/>
                  </a:lnTo>
                  <a:lnTo>
                    <a:pt x="854" y="153"/>
                  </a:lnTo>
                  <a:lnTo>
                    <a:pt x="901" y="148"/>
                  </a:lnTo>
                  <a:lnTo>
                    <a:pt x="972" y="160"/>
                  </a:lnTo>
                  <a:lnTo>
                    <a:pt x="1008" y="180"/>
                  </a:lnTo>
                  <a:lnTo>
                    <a:pt x="1081" y="128"/>
                  </a:lnTo>
                  <a:lnTo>
                    <a:pt x="1076" y="96"/>
                  </a:lnTo>
                  <a:lnTo>
                    <a:pt x="1102" y="64"/>
                  </a:lnTo>
                  <a:lnTo>
                    <a:pt x="1130" y="53"/>
                  </a:lnTo>
                  <a:lnTo>
                    <a:pt x="1140" y="96"/>
                  </a:lnTo>
                  <a:lnTo>
                    <a:pt x="1146" y="153"/>
                  </a:lnTo>
                  <a:lnTo>
                    <a:pt x="1162" y="218"/>
                  </a:lnTo>
                  <a:lnTo>
                    <a:pt x="1162" y="264"/>
                  </a:lnTo>
                  <a:lnTo>
                    <a:pt x="1134" y="302"/>
                  </a:lnTo>
                  <a:lnTo>
                    <a:pt x="1166" y="314"/>
                  </a:lnTo>
                  <a:lnTo>
                    <a:pt x="1156" y="360"/>
                  </a:lnTo>
                  <a:lnTo>
                    <a:pt x="1146" y="418"/>
                  </a:lnTo>
                  <a:lnTo>
                    <a:pt x="1130" y="462"/>
                  </a:lnTo>
                  <a:lnTo>
                    <a:pt x="1108" y="498"/>
                  </a:lnTo>
                  <a:lnTo>
                    <a:pt x="1098" y="524"/>
                  </a:lnTo>
                  <a:lnTo>
                    <a:pt x="1102" y="562"/>
                  </a:lnTo>
                  <a:lnTo>
                    <a:pt x="1113" y="610"/>
                  </a:lnTo>
                  <a:lnTo>
                    <a:pt x="1102" y="642"/>
                  </a:lnTo>
                  <a:lnTo>
                    <a:pt x="1108" y="668"/>
                  </a:lnTo>
                  <a:lnTo>
                    <a:pt x="1120" y="688"/>
                  </a:lnTo>
                  <a:lnTo>
                    <a:pt x="1134" y="720"/>
                  </a:lnTo>
                  <a:lnTo>
                    <a:pt x="1179" y="769"/>
                  </a:lnTo>
                  <a:lnTo>
                    <a:pt x="1169" y="810"/>
                  </a:lnTo>
                  <a:lnTo>
                    <a:pt x="1152" y="891"/>
                  </a:lnTo>
                  <a:lnTo>
                    <a:pt x="1129" y="978"/>
                  </a:lnTo>
                  <a:lnTo>
                    <a:pt x="1107" y="1042"/>
                  </a:lnTo>
                  <a:lnTo>
                    <a:pt x="1078" y="1112"/>
                  </a:lnTo>
                  <a:lnTo>
                    <a:pt x="1040" y="1197"/>
                  </a:lnTo>
                  <a:lnTo>
                    <a:pt x="1007" y="1263"/>
                  </a:lnTo>
                  <a:lnTo>
                    <a:pt x="968" y="1337"/>
                  </a:lnTo>
                  <a:lnTo>
                    <a:pt x="931" y="1389"/>
                  </a:lnTo>
                  <a:lnTo>
                    <a:pt x="894" y="1447"/>
                  </a:lnTo>
                  <a:lnTo>
                    <a:pt x="841" y="1514"/>
                  </a:lnTo>
                  <a:lnTo>
                    <a:pt x="798" y="1533"/>
                  </a:lnTo>
                  <a:lnTo>
                    <a:pt x="760" y="1523"/>
                  </a:lnTo>
                  <a:lnTo>
                    <a:pt x="738" y="1473"/>
                  </a:lnTo>
                  <a:lnTo>
                    <a:pt x="748" y="1463"/>
                  </a:lnTo>
                  <a:lnTo>
                    <a:pt x="760" y="1427"/>
                  </a:lnTo>
                  <a:lnTo>
                    <a:pt x="738" y="1405"/>
                  </a:lnTo>
                  <a:lnTo>
                    <a:pt x="738" y="1379"/>
                  </a:lnTo>
                  <a:lnTo>
                    <a:pt x="721" y="1357"/>
                  </a:lnTo>
                  <a:lnTo>
                    <a:pt x="721" y="1287"/>
                  </a:lnTo>
                  <a:lnTo>
                    <a:pt x="702" y="1241"/>
                  </a:lnTo>
                  <a:lnTo>
                    <a:pt x="690" y="1213"/>
                  </a:lnTo>
                  <a:lnTo>
                    <a:pt x="670" y="1187"/>
                  </a:lnTo>
                  <a:lnTo>
                    <a:pt x="638" y="1155"/>
                  </a:lnTo>
                  <a:lnTo>
                    <a:pt x="663" y="1108"/>
                  </a:lnTo>
                  <a:lnTo>
                    <a:pt x="670" y="1070"/>
                  </a:lnTo>
                  <a:lnTo>
                    <a:pt x="670" y="1048"/>
                  </a:lnTo>
                  <a:lnTo>
                    <a:pt x="690" y="1034"/>
                  </a:lnTo>
                  <a:lnTo>
                    <a:pt x="680" y="1002"/>
                  </a:lnTo>
                  <a:lnTo>
                    <a:pt x="674" y="958"/>
                  </a:lnTo>
                  <a:lnTo>
                    <a:pt x="663" y="917"/>
                  </a:lnTo>
                  <a:lnTo>
                    <a:pt x="558" y="832"/>
                  </a:lnTo>
                  <a:lnTo>
                    <a:pt x="548" y="806"/>
                  </a:lnTo>
                  <a:lnTo>
                    <a:pt x="558" y="746"/>
                  </a:lnTo>
                  <a:lnTo>
                    <a:pt x="531" y="720"/>
                  </a:lnTo>
                  <a:lnTo>
                    <a:pt x="505" y="736"/>
                  </a:lnTo>
                  <a:lnTo>
                    <a:pt x="451" y="742"/>
                  </a:lnTo>
                  <a:lnTo>
                    <a:pt x="432" y="716"/>
                  </a:lnTo>
                  <a:lnTo>
                    <a:pt x="400" y="746"/>
                  </a:lnTo>
                  <a:lnTo>
                    <a:pt x="381" y="778"/>
                  </a:lnTo>
                  <a:lnTo>
                    <a:pt x="345" y="778"/>
                  </a:lnTo>
                  <a:lnTo>
                    <a:pt x="319" y="800"/>
                  </a:lnTo>
                  <a:lnTo>
                    <a:pt x="281" y="800"/>
                  </a:lnTo>
                  <a:lnTo>
                    <a:pt x="239" y="832"/>
                  </a:lnTo>
                  <a:lnTo>
                    <a:pt x="187" y="827"/>
                  </a:lnTo>
                  <a:lnTo>
                    <a:pt x="117" y="774"/>
                  </a:lnTo>
                  <a:lnTo>
                    <a:pt x="59" y="732"/>
                  </a:lnTo>
                  <a:lnTo>
                    <a:pt x="32" y="700"/>
                  </a:lnTo>
                  <a:lnTo>
                    <a:pt x="32" y="604"/>
                  </a:lnTo>
                  <a:lnTo>
                    <a:pt x="0" y="578"/>
                  </a:lnTo>
                  <a:lnTo>
                    <a:pt x="0" y="545"/>
                  </a:lnTo>
                  <a:lnTo>
                    <a:pt x="7" y="520"/>
                  </a:lnTo>
                  <a:lnTo>
                    <a:pt x="27" y="482"/>
                  </a:lnTo>
                  <a:lnTo>
                    <a:pt x="11" y="450"/>
                  </a:lnTo>
                  <a:lnTo>
                    <a:pt x="27" y="414"/>
                  </a:lnTo>
                  <a:lnTo>
                    <a:pt x="53" y="398"/>
                  </a:lnTo>
                  <a:lnTo>
                    <a:pt x="75" y="376"/>
                  </a:lnTo>
                  <a:lnTo>
                    <a:pt x="75" y="354"/>
                  </a:lnTo>
                  <a:lnTo>
                    <a:pt x="53" y="340"/>
                  </a:lnTo>
                  <a:lnTo>
                    <a:pt x="53" y="314"/>
                  </a:lnTo>
                  <a:lnTo>
                    <a:pt x="71" y="296"/>
                  </a:lnTo>
                  <a:lnTo>
                    <a:pt x="97" y="233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28" name="Freeform 32"/>
            <p:cNvSpPr>
              <a:spLocks noChangeAspect="1"/>
            </p:cNvSpPr>
            <p:nvPr/>
          </p:nvSpPr>
          <p:spPr bwMode="auto">
            <a:xfrm>
              <a:off x="2659" y="2230"/>
              <a:ext cx="29" cy="46"/>
            </a:xfrm>
            <a:custGeom>
              <a:avLst/>
              <a:gdLst>
                <a:gd name="T0" fmla="*/ 20 w 55"/>
                <a:gd name="T1" fmla="*/ 0 h 91"/>
                <a:gd name="T2" fmla="*/ 0 w 55"/>
                <a:gd name="T3" fmla="*/ 13 h 91"/>
                <a:gd name="T4" fmla="*/ 8 w 55"/>
                <a:gd name="T5" fmla="*/ 31 h 91"/>
                <a:gd name="T6" fmla="*/ 15 w 55"/>
                <a:gd name="T7" fmla="*/ 45 h 91"/>
                <a:gd name="T8" fmla="*/ 28 w 55"/>
                <a:gd name="T9" fmla="*/ 34 h 91"/>
                <a:gd name="T10" fmla="*/ 20 w 55"/>
                <a:gd name="T11" fmla="*/ 0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" h="91">
                  <a:moveTo>
                    <a:pt x="38" y="0"/>
                  </a:moveTo>
                  <a:lnTo>
                    <a:pt x="0" y="26"/>
                  </a:lnTo>
                  <a:lnTo>
                    <a:pt x="16" y="62"/>
                  </a:lnTo>
                  <a:lnTo>
                    <a:pt x="28" y="90"/>
                  </a:lnTo>
                  <a:lnTo>
                    <a:pt x="54" y="68"/>
                  </a:lnTo>
                  <a:lnTo>
                    <a:pt x="38" y="0"/>
                  </a:lnTo>
                </a:path>
              </a:pathLst>
            </a:custGeom>
            <a:solidFill>
              <a:srgbClr val="99CCFF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29" name="Freeform 33"/>
            <p:cNvSpPr>
              <a:spLocks noChangeAspect="1"/>
            </p:cNvSpPr>
            <p:nvPr/>
          </p:nvSpPr>
          <p:spPr bwMode="auto">
            <a:xfrm>
              <a:off x="2706" y="2349"/>
              <a:ext cx="22" cy="47"/>
            </a:xfrm>
            <a:custGeom>
              <a:avLst/>
              <a:gdLst>
                <a:gd name="T0" fmla="*/ 14 w 43"/>
                <a:gd name="T1" fmla="*/ 0 h 93"/>
                <a:gd name="T2" fmla="*/ 0 w 43"/>
                <a:gd name="T3" fmla="*/ 9 h 93"/>
                <a:gd name="T4" fmla="*/ 3 w 43"/>
                <a:gd name="T5" fmla="*/ 24 h 93"/>
                <a:gd name="T6" fmla="*/ 5 w 43"/>
                <a:gd name="T7" fmla="*/ 44 h 93"/>
                <a:gd name="T8" fmla="*/ 21 w 43"/>
                <a:gd name="T9" fmla="*/ 46 h 93"/>
                <a:gd name="T10" fmla="*/ 21 w 43"/>
                <a:gd name="T11" fmla="*/ 31 h 93"/>
                <a:gd name="T12" fmla="*/ 14 w 43"/>
                <a:gd name="T13" fmla="*/ 0 h 9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" h="93">
                  <a:moveTo>
                    <a:pt x="28" y="0"/>
                  </a:moveTo>
                  <a:lnTo>
                    <a:pt x="0" y="17"/>
                  </a:lnTo>
                  <a:lnTo>
                    <a:pt x="6" y="47"/>
                  </a:lnTo>
                  <a:lnTo>
                    <a:pt x="10" y="88"/>
                  </a:lnTo>
                  <a:lnTo>
                    <a:pt x="42" y="92"/>
                  </a:lnTo>
                  <a:lnTo>
                    <a:pt x="42" y="62"/>
                  </a:lnTo>
                  <a:lnTo>
                    <a:pt x="28" y="0"/>
                  </a:lnTo>
                </a:path>
              </a:pathLst>
            </a:custGeom>
            <a:solidFill>
              <a:srgbClr val="99CCFF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30" name="Freeform 34"/>
            <p:cNvSpPr>
              <a:spLocks noChangeAspect="1"/>
            </p:cNvSpPr>
            <p:nvPr/>
          </p:nvSpPr>
          <p:spPr bwMode="auto">
            <a:xfrm>
              <a:off x="1650" y="1334"/>
              <a:ext cx="1063" cy="734"/>
            </a:xfrm>
            <a:custGeom>
              <a:avLst/>
              <a:gdLst>
                <a:gd name="T0" fmla="*/ 557 w 2043"/>
                <a:gd name="T1" fmla="*/ 731 h 1448"/>
                <a:gd name="T2" fmla="*/ 589 w 2043"/>
                <a:gd name="T3" fmla="*/ 662 h 1448"/>
                <a:gd name="T4" fmla="*/ 614 w 2043"/>
                <a:gd name="T5" fmla="*/ 625 h 1448"/>
                <a:gd name="T6" fmla="*/ 693 w 2043"/>
                <a:gd name="T7" fmla="*/ 607 h 1448"/>
                <a:gd name="T8" fmla="*/ 638 w 2043"/>
                <a:gd name="T9" fmla="*/ 577 h 1448"/>
                <a:gd name="T10" fmla="*/ 711 w 2043"/>
                <a:gd name="T11" fmla="*/ 600 h 1448"/>
                <a:gd name="T12" fmla="*/ 721 w 2043"/>
                <a:gd name="T13" fmla="*/ 564 h 1448"/>
                <a:gd name="T14" fmla="*/ 752 w 2043"/>
                <a:gd name="T15" fmla="*/ 572 h 1448"/>
                <a:gd name="T16" fmla="*/ 791 w 2043"/>
                <a:gd name="T17" fmla="*/ 554 h 1448"/>
                <a:gd name="T18" fmla="*/ 827 w 2043"/>
                <a:gd name="T19" fmla="*/ 553 h 1448"/>
                <a:gd name="T20" fmla="*/ 843 w 2043"/>
                <a:gd name="T21" fmla="*/ 604 h 1448"/>
                <a:gd name="T22" fmla="*/ 928 w 2043"/>
                <a:gd name="T23" fmla="*/ 620 h 1448"/>
                <a:gd name="T24" fmla="*/ 1001 w 2043"/>
                <a:gd name="T25" fmla="*/ 657 h 1448"/>
                <a:gd name="T26" fmla="*/ 1060 w 2043"/>
                <a:gd name="T27" fmla="*/ 616 h 1448"/>
                <a:gd name="T28" fmla="*/ 1056 w 2043"/>
                <a:gd name="T29" fmla="*/ 497 h 1448"/>
                <a:gd name="T30" fmla="*/ 1019 w 2043"/>
                <a:gd name="T31" fmla="*/ 450 h 1448"/>
                <a:gd name="T32" fmla="*/ 990 w 2043"/>
                <a:gd name="T33" fmla="*/ 484 h 1448"/>
                <a:gd name="T34" fmla="*/ 955 w 2043"/>
                <a:gd name="T35" fmla="*/ 499 h 1448"/>
                <a:gd name="T36" fmla="*/ 930 w 2043"/>
                <a:gd name="T37" fmla="*/ 480 h 1448"/>
                <a:gd name="T38" fmla="*/ 978 w 2043"/>
                <a:gd name="T39" fmla="*/ 450 h 1448"/>
                <a:gd name="T40" fmla="*/ 976 w 2043"/>
                <a:gd name="T41" fmla="*/ 344 h 1448"/>
                <a:gd name="T42" fmla="*/ 811 w 2043"/>
                <a:gd name="T43" fmla="*/ 178 h 1448"/>
                <a:gd name="T44" fmla="*/ 625 w 2043"/>
                <a:gd name="T45" fmla="*/ 70 h 1448"/>
                <a:gd name="T46" fmla="*/ 333 w 2043"/>
                <a:gd name="T47" fmla="*/ 2 h 1448"/>
                <a:gd name="T48" fmla="*/ 154 w 2043"/>
                <a:gd name="T49" fmla="*/ 21 h 1448"/>
                <a:gd name="T50" fmla="*/ 78 w 2043"/>
                <a:gd name="T51" fmla="*/ 69 h 1448"/>
                <a:gd name="T52" fmla="*/ 27 w 2043"/>
                <a:gd name="T53" fmla="*/ 39 h 1448"/>
                <a:gd name="T54" fmla="*/ 18 w 2043"/>
                <a:gd name="T55" fmla="*/ 104 h 1448"/>
                <a:gd name="T56" fmla="*/ 13 w 2043"/>
                <a:gd name="T57" fmla="*/ 176 h 1448"/>
                <a:gd name="T58" fmla="*/ 68 w 2043"/>
                <a:gd name="T59" fmla="*/ 177 h 1448"/>
                <a:gd name="T60" fmla="*/ 142 w 2043"/>
                <a:gd name="T61" fmla="*/ 136 h 1448"/>
                <a:gd name="T62" fmla="*/ 212 w 2043"/>
                <a:gd name="T63" fmla="*/ 138 h 1448"/>
                <a:gd name="T64" fmla="*/ 276 w 2043"/>
                <a:gd name="T65" fmla="*/ 137 h 1448"/>
                <a:gd name="T66" fmla="*/ 339 w 2043"/>
                <a:gd name="T67" fmla="*/ 155 h 1448"/>
                <a:gd name="T68" fmla="*/ 337 w 2043"/>
                <a:gd name="T69" fmla="*/ 197 h 1448"/>
                <a:gd name="T70" fmla="*/ 437 w 2043"/>
                <a:gd name="T71" fmla="*/ 194 h 1448"/>
                <a:gd name="T72" fmla="*/ 476 w 2043"/>
                <a:gd name="T73" fmla="*/ 202 h 1448"/>
                <a:gd name="T74" fmla="*/ 465 w 2043"/>
                <a:gd name="T75" fmla="*/ 227 h 1448"/>
                <a:gd name="T76" fmla="*/ 481 w 2043"/>
                <a:gd name="T77" fmla="*/ 269 h 1448"/>
                <a:gd name="T78" fmla="*/ 509 w 2043"/>
                <a:gd name="T79" fmla="*/ 321 h 1448"/>
                <a:gd name="T80" fmla="*/ 514 w 2043"/>
                <a:gd name="T81" fmla="*/ 360 h 1448"/>
                <a:gd name="T82" fmla="*/ 497 w 2043"/>
                <a:gd name="T83" fmla="*/ 339 h 1448"/>
                <a:gd name="T84" fmla="*/ 459 w 2043"/>
                <a:gd name="T85" fmla="*/ 375 h 1448"/>
                <a:gd name="T86" fmla="*/ 477 w 2043"/>
                <a:gd name="T87" fmla="*/ 433 h 1448"/>
                <a:gd name="T88" fmla="*/ 501 w 2043"/>
                <a:gd name="T89" fmla="*/ 502 h 1448"/>
                <a:gd name="T90" fmla="*/ 553 w 2043"/>
                <a:gd name="T91" fmla="*/ 497 h 1448"/>
                <a:gd name="T92" fmla="*/ 532 w 2043"/>
                <a:gd name="T93" fmla="*/ 446 h 1448"/>
                <a:gd name="T94" fmla="*/ 510 w 2043"/>
                <a:gd name="T95" fmla="*/ 396 h 1448"/>
                <a:gd name="T96" fmla="*/ 547 w 2043"/>
                <a:gd name="T97" fmla="*/ 430 h 1448"/>
                <a:gd name="T98" fmla="*/ 567 w 2043"/>
                <a:gd name="T99" fmla="*/ 433 h 1448"/>
                <a:gd name="T100" fmla="*/ 587 w 2043"/>
                <a:gd name="T101" fmla="*/ 474 h 1448"/>
                <a:gd name="T102" fmla="*/ 561 w 2043"/>
                <a:gd name="T103" fmla="*/ 522 h 1448"/>
                <a:gd name="T104" fmla="*/ 528 w 2043"/>
                <a:gd name="T105" fmla="*/ 504 h 1448"/>
                <a:gd name="T106" fmla="*/ 545 w 2043"/>
                <a:gd name="T107" fmla="*/ 535 h 1448"/>
                <a:gd name="T108" fmla="*/ 528 w 2043"/>
                <a:gd name="T109" fmla="*/ 608 h 1448"/>
                <a:gd name="T110" fmla="*/ 554 w 2043"/>
                <a:gd name="T111" fmla="*/ 648 h 144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043" h="1448">
                  <a:moveTo>
                    <a:pt x="993" y="1347"/>
                  </a:moveTo>
                  <a:lnTo>
                    <a:pt x="1022" y="1387"/>
                  </a:lnTo>
                  <a:lnTo>
                    <a:pt x="1012" y="1411"/>
                  </a:lnTo>
                  <a:lnTo>
                    <a:pt x="1025" y="1429"/>
                  </a:lnTo>
                  <a:lnTo>
                    <a:pt x="1042" y="1447"/>
                  </a:lnTo>
                  <a:lnTo>
                    <a:pt x="1070" y="1442"/>
                  </a:lnTo>
                  <a:lnTo>
                    <a:pt x="1096" y="1411"/>
                  </a:lnTo>
                  <a:lnTo>
                    <a:pt x="1128" y="1389"/>
                  </a:lnTo>
                  <a:lnTo>
                    <a:pt x="1142" y="1371"/>
                  </a:lnTo>
                  <a:lnTo>
                    <a:pt x="1136" y="1350"/>
                  </a:lnTo>
                  <a:lnTo>
                    <a:pt x="1132" y="1328"/>
                  </a:lnTo>
                  <a:lnTo>
                    <a:pt x="1132" y="1305"/>
                  </a:lnTo>
                  <a:lnTo>
                    <a:pt x="1148" y="1293"/>
                  </a:lnTo>
                  <a:lnTo>
                    <a:pt x="1148" y="1271"/>
                  </a:lnTo>
                  <a:lnTo>
                    <a:pt x="1142" y="1257"/>
                  </a:lnTo>
                  <a:lnTo>
                    <a:pt x="1154" y="1245"/>
                  </a:lnTo>
                  <a:lnTo>
                    <a:pt x="1173" y="1247"/>
                  </a:lnTo>
                  <a:lnTo>
                    <a:pt x="1180" y="1233"/>
                  </a:lnTo>
                  <a:lnTo>
                    <a:pt x="1180" y="1218"/>
                  </a:lnTo>
                  <a:lnTo>
                    <a:pt x="1186" y="1203"/>
                  </a:lnTo>
                  <a:lnTo>
                    <a:pt x="1231" y="1209"/>
                  </a:lnTo>
                  <a:lnTo>
                    <a:pt x="1248" y="1223"/>
                  </a:lnTo>
                  <a:lnTo>
                    <a:pt x="1328" y="1215"/>
                  </a:lnTo>
                  <a:lnTo>
                    <a:pt x="1332" y="1197"/>
                  </a:lnTo>
                  <a:lnTo>
                    <a:pt x="1308" y="1177"/>
                  </a:lnTo>
                  <a:lnTo>
                    <a:pt x="1252" y="1181"/>
                  </a:lnTo>
                  <a:lnTo>
                    <a:pt x="1226" y="1177"/>
                  </a:lnTo>
                  <a:lnTo>
                    <a:pt x="1218" y="1167"/>
                  </a:lnTo>
                  <a:lnTo>
                    <a:pt x="1218" y="1148"/>
                  </a:lnTo>
                  <a:lnTo>
                    <a:pt x="1226" y="1138"/>
                  </a:lnTo>
                  <a:lnTo>
                    <a:pt x="1248" y="1155"/>
                  </a:lnTo>
                  <a:lnTo>
                    <a:pt x="1280" y="1155"/>
                  </a:lnTo>
                  <a:lnTo>
                    <a:pt x="1300" y="1157"/>
                  </a:lnTo>
                  <a:lnTo>
                    <a:pt x="1321" y="1157"/>
                  </a:lnTo>
                  <a:lnTo>
                    <a:pt x="1338" y="1170"/>
                  </a:lnTo>
                  <a:lnTo>
                    <a:pt x="1366" y="1183"/>
                  </a:lnTo>
                  <a:lnTo>
                    <a:pt x="1387" y="1187"/>
                  </a:lnTo>
                  <a:lnTo>
                    <a:pt x="1387" y="1165"/>
                  </a:lnTo>
                  <a:lnTo>
                    <a:pt x="1405" y="1157"/>
                  </a:lnTo>
                  <a:lnTo>
                    <a:pt x="1398" y="1141"/>
                  </a:lnTo>
                  <a:lnTo>
                    <a:pt x="1383" y="1128"/>
                  </a:lnTo>
                  <a:lnTo>
                    <a:pt x="1386" y="1113"/>
                  </a:lnTo>
                  <a:lnTo>
                    <a:pt x="1395" y="1101"/>
                  </a:lnTo>
                  <a:lnTo>
                    <a:pt x="1412" y="1077"/>
                  </a:lnTo>
                  <a:lnTo>
                    <a:pt x="1424" y="1093"/>
                  </a:lnTo>
                  <a:lnTo>
                    <a:pt x="1414" y="1113"/>
                  </a:lnTo>
                  <a:lnTo>
                    <a:pt x="1430" y="1123"/>
                  </a:lnTo>
                  <a:lnTo>
                    <a:pt x="1445" y="1128"/>
                  </a:lnTo>
                  <a:lnTo>
                    <a:pt x="1461" y="1138"/>
                  </a:lnTo>
                  <a:lnTo>
                    <a:pt x="1485" y="1138"/>
                  </a:lnTo>
                  <a:lnTo>
                    <a:pt x="1504" y="1133"/>
                  </a:lnTo>
                  <a:lnTo>
                    <a:pt x="1511" y="1120"/>
                  </a:lnTo>
                  <a:lnTo>
                    <a:pt x="1511" y="1103"/>
                  </a:lnTo>
                  <a:lnTo>
                    <a:pt x="1521" y="1093"/>
                  </a:lnTo>
                  <a:lnTo>
                    <a:pt x="1543" y="1080"/>
                  </a:lnTo>
                  <a:lnTo>
                    <a:pt x="1551" y="1070"/>
                  </a:lnTo>
                  <a:lnTo>
                    <a:pt x="1547" y="1054"/>
                  </a:lnTo>
                  <a:lnTo>
                    <a:pt x="1554" y="1039"/>
                  </a:lnTo>
                  <a:lnTo>
                    <a:pt x="1578" y="1070"/>
                  </a:lnTo>
                  <a:lnTo>
                    <a:pt x="1589" y="1091"/>
                  </a:lnTo>
                  <a:lnTo>
                    <a:pt x="1593" y="1100"/>
                  </a:lnTo>
                  <a:lnTo>
                    <a:pt x="1605" y="1120"/>
                  </a:lnTo>
                  <a:lnTo>
                    <a:pt x="1614" y="1135"/>
                  </a:lnTo>
                  <a:lnTo>
                    <a:pt x="1612" y="1155"/>
                  </a:lnTo>
                  <a:lnTo>
                    <a:pt x="1611" y="1171"/>
                  </a:lnTo>
                  <a:lnTo>
                    <a:pt x="1621" y="1191"/>
                  </a:lnTo>
                  <a:lnTo>
                    <a:pt x="1641" y="1203"/>
                  </a:lnTo>
                  <a:lnTo>
                    <a:pt x="1662" y="1203"/>
                  </a:lnTo>
                  <a:lnTo>
                    <a:pt x="1683" y="1199"/>
                  </a:lnTo>
                  <a:lnTo>
                    <a:pt x="1721" y="1203"/>
                  </a:lnTo>
                  <a:lnTo>
                    <a:pt x="1762" y="1228"/>
                  </a:lnTo>
                  <a:lnTo>
                    <a:pt x="1784" y="1223"/>
                  </a:lnTo>
                  <a:lnTo>
                    <a:pt x="1800" y="1244"/>
                  </a:lnTo>
                  <a:lnTo>
                    <a:pt x="1816" y="1257"/>
                  </a:lnTo>
                  <a:lnTo>
                    <a:pt x="1849" y="1271"/>
                  </a:lnTo>
                  <a:lnTo>
                    <a:pt x="1869" y="1268"/>
                  </a:lnTo>
                  <a:lnTo>
                    <a:pt x="1895" y="1277"/>
                  </a:lnTo>
                  <a:lnTo>
                    <a:pt x="1923" y="1297"/>
                  </a:lnTo>
                  <a:lnTo>
                    <a:pt x="1959" y="1335"/>
                  </a:lnTo>
                  <a:lnTo>
                    <a:pt x="1990" y="1358"/>
                  </a:lnTo>
                  <a:lnTo>
                    <a:pt x="2007" y="1326"/>
                  </a:lnTo>
                  <a:lnTo>
                    <a:pt x="2014" y="1299"/>
                  </a:lnTo>
                  <a:lnTo>
                    <a:pt x="2030" y="1264"/>
                  </a:lnTo>
                  <a:lnTo>
                    <a:pt x="2038" y="1215"/>
                  </a:lnTo>
                  <a:lnTo>
                    <a:pt x="2042" y="1159"/>
                  </a:lnTo>
                  <a:lnTo>
                    <a:pt x="2035" y="1151"/>
                  </a:lnTo>
                  <a:lnTo>
                    <a:pt x="2040" y="1085"/>
                  </a:lnTo>
                  <a:lnTo>
                    <a:pt x="2039" y="1045"/>
                  </a:lnTo>
                  <a:lnTo>
                    <a:pt x="2030" y="1019"/>
                  </a:lnTo>
                  <a:lnTo>
                    <a:pt x="2030" y="981"/>
                  </a:lnTo>
                  <a:lnTo>
                    <a:pt x="2013" y="964"/>
                  </a:lnTo>
                  <a:lnTo>
                    <a:pt x="2004" y="948"/>
                  </a:lnTo>
                  <a:lnTo>
                    <a:pt x="1994" y="921"/>
                  </a:lnTo>
                  <a:lnTo>
                    <a:pt x="1994" y="903"/>
                  </a:lnTo>
                  <a:lnTo>
                    <a:pt x="1981" y="887"/>
                  </a:lnTo>
                  <a:lnTo>
                    <a:pt x="1958" y="887"/>
                  </a:lnTo>
                  <a:lnTo>
                    <a:pt x="1940" y="887"/>
                  </a:lnTo>
                  <a:lnTo>
                    <a:pt x="1932" y="904"/>
                  </a:lnTo>
                  <a:lnTo>
                    <a:pt x="1916" y="907"/>
                  </a:lnTo>
                  <a:lnTo>
                    <a:pt x="1894" y="907"/>
                  </a:lnTo>
                  <a:lnTo>
                    <a:pt x="1894" y="936"/>
                  </a:lnTo>
                  <a:lnTo>
                    <a:pt x="1903" y="955"/>
                  </a:lnTo>
                  <a:lnTo>
                    <a:pt x="1897" y="972"/>
                  </a:lnTo>
                  <a:lnTo>
                    <a:pt x="1892" y="991"/>
                  </a:lnTo>
                  <a:lnTo>
                    <a:pt x="1875" y="997"/>
                  </a:lnTo>
                  <a:lnTo>
                    <a:pt x="1859" y="995"/>
                  </a:lnTo>
                  <a:lnTo>
                    <a:pt x="1847" y="990"/>
                  </a:lnTo>
                  <a:lnTo>
                    <a:pt x="1836" y="985"/>
                  </a:lnTo>
                  <a:lnTo>
                    <a:pt x="1826" y="985"/>
                  </a:lnTo>
                  <a:lnTo>
                    <a:pt x="1811" y="982"/>
                  </a:lnTo>
                  <a:lnTo>
                    <a:pt x="1794" y="981"/>
                  </a:lnTo>
                  <a:lnTo>
                    <a:pt x="1778" y="980"/>
                  </a:lnTo>
                  <a:lnTo>
                    <a:pt x="1768" y="959"/>
                  </a:lnTo>
                  <a:lnTo>
                    <a:pt x="1788" y="946"/>
                  </a:lnTo>
                  <a:lnTo>
                    <a:pt x="1800" y="945"/>
                  </a:lnTo>
                  <a:lnTo>
                    <a:pt x="1807" y="949"/>
                  </a:lnTo>
                  <a:lnTo>
                    <a:pt x="1821" y="948"/>
                  </a:lnTo>
                  <a:lnTo>
                    <a:pt x="1849" y="933"/>
                  </a:lnTo>
                  <a:lnTo>
                    <a:pt x="1860" y="911"/>
                  </a:lnTo>
                  <a:lnTo>
                    <a:pt x="1879" y="887"/>
                  </a:lnTo>
                  <a:lnTo>
                    <a:pt x="1894" y="863"/>
                  </a:lnTo>
                  <a:lnTo>
                    <a:pt x="1905" y="846"/>
                  </a:lnTo>
                  <a:lnTo>
                    <a:pt x="1921" y="830"/>
                  </a:lnTo>
                  <a:lnTo>
                    <a:pt x="1923" y="808"/>
                  </a:lnTo>
                  <a:lnTo>
                    <a:pt x="1937" y="765"/>
                  </a:lnTo>
                  <a:lnTo>
                    <a:pt x="1875" y="678"/>
                  </a:lnTo>
                  <a:lnTo>
                    <a:pt x="1816" y="598"/>
                  </a:lnTo>
                  <a:lnTo>
                    <a:pt x="1756" y="531"/>
                  </a:lnTo>
                  <a:lnTo>
                    <a:pt x="1695" y="472"/>
                  </a:lnTo>
                  <a:lnTo>
                    <a:pt x="1649" y="428"/>
                  </a:lnTo>
                  <a:lnTo>
                    <a:pt x="1611" y="392"/>
                  </a:lnTo>
                  <a:lnTo>
                    <a:pt x="1559" y="351"/>
                  </a:lnTo>
                  <a:lnTo>
                    <a:pt x="1506" y="312"/>
                  </a:lnTo>
                  <a:lnTo>
                    <a:pt x="1440" y="263"/>
                  </a:lnTo>
                  <a:lnTo>
                    <a:pt x="1383" y="226"/>
                  </a:lnTo>
                  <a:lnTo>
                    <a:pt x="1328" y="197"/>
                  </a:lnTo>
                  <a:lnTo>
                    <a:pt x="1271" y="170"/>
                  </a:lnTo>
                  <a:lnTo>
                    <a:pt x="1202" y="138"/>
                  </a:lnTo>
                  <a:lnTo>
                    <a:pt x="1104" y="99"/>
                  </a:lnTo>
                  <a:lnTo>
                    <a:pt x="1001" y="64"/>
                  </a:lnTo>
                  <a:lnTo>
                    <a:pt x="911" y="41"/>
                  </a:lnTo>
                  <a:lnTo>
                    <a:pt x="845" y="28"/>
                  </a:lnTo>
                  <a:lnTo>
                    <a:pt x="752" y="13"/>
                  </a:lnTo>
                  <a:lnTo>
                    <a:pt x="640" y="3"/>
                  </a:lnTo>
                  <a:lnTo>
                    <a:pt x="492" y="0"/>
                  </a:lnTo>
                  <a:lnTo>
                    <a:pt x="376" y="9"/>
                  </a:lnTo>
                  <a:lnTo>
                    <a:pt x="364" y="28"/>
                  </a:lnTo>
                  <a:lnTo>
                    <a:pt x="343" y="35"/>
                  </a:lnTo>
                  <a:lnTo>
                    <a:pt x="327" y="41"/>
                  </a:lnTo>
                  <a:lnTo>
                    <a:pt x="296" y="41"/>
                  </a:lnTo>
                  <a:lnTo>
                    <a:pt x="266" y="52"/>
                  </a:lnTo>
                  <a:lnTo>
                    <a:pt x="228" y="57"/>
                  </a:lnTo>
                  <a:lnTo>
                    <a:pt x="202" y="86"/>
                  </a:lnTo>
                  <a:lnTo>
                    <a:pt x="198" y="109"/>
                  </a:lnTo>
                  <a:lnTo>
                    <a:pt x="176" y="138"/>
                  </a:lnTo>
                  <a:lnTo>
                    <a:pt x="150" y="136"/>
                  </a:lnTo>
                  <a:lnTo>
                    <a:pt x="125" y="161"/>
                  </a:lnTo>
                  <a:lnTo>
                    <a:pt x="125" y="128"/>
                  </a:lnTo>
                  <a:lnTo>
                    <a:pt x="147" y="74"/>
                  </a:lnTo>
                  <a:lnTo>
                    <a:pt x="150" y="49"/>
                  </a:lnTo>
                  <a:lnTo>
                    <a:pt x="95" y="65"/>
                  </a:lnTo>
                  <a:lnTo>
                    <a:pt x="52" y="77"/>
                  </a:lnTo>
                  <a:lnTo>
                    <a:pt x="55" y="97"/>
                  </a:lnTo>
                  <a:lnTo>
                    <a:pt x="89" y="120"/>
                  </a:lnTo>
                  <a:lnTo>
                    <a:pt x="84" y="138"/>
                  </a:lnTo>
                  <a:lnTo>
                    <a:pt x="79" y="163"/>
                  </a:lnTo>
                  <a:lnTo>
                    <a:pt x="60" y="184"/>
                  </a:lnTo>
                  <a:lnTo>
                    <a:pt x="34" y="206"/>
                  </a:lnTo>
                  <a:lnTo>
                    <a:pt x="31" y="239"/>
                  </a:lnTo>
                  <a:lnTo>
                    <a:pt x="19" y="271"/>
                  </a:lnTo>
                  <a:lnTo>
                    <a:pt x="22" y="296"/>
                  </a:lnTo>
                  <a:lnTo>
                    <a:pt x="55" y="293"/>
                  </a:lnTo>
                  <a:lnTo>
                    <a:pt x="52" y="332"/>
                  </a:lnTo>
                  <a:lnTo>
                    <a:pt x="25" y="348"/>
                  </a:lnTo>
                  <a:lnTo>
                    <a:pt x="0" y="373"/>
                  </a:lnTo>
                  <a:lnTo>
                    <a:pt x="29" y="401"/>
                  </a:lnTo>
                  <a:lnTo>
                    <a:pt x="61" y="370"/>
                  </a:lnTo>
                  <a:lnTo>
                    <a:pt x="79" y="367"/>
                  </a:lnTo>
                  <a:lnTo>
                    <a:pt x="108" y="360"/>
                  </a:lnTo>
                  <a:lnTo>
                    <a:pt x="131" y="350"/>
                  </a:lnTo>
                  <a:lnTo>
                    <a:pt x="150" y="348"/>
                  </a:lnTo>
                  <a:lnTo>
                    <a:pt x="176" y="325"/>
                  </a:lnTo>
                  <a:lnTo>
                    <a:pt x="199" y="292"/>
                  </a:lnTo>
                  <a:lnTo>
                    <a:pt x="222" y="286"/>
                  </a:lnTo>
                  <a:lnTo>
                    <a:pt x="243" y="276"/>
                  </a:lnTo>
                  <a:lnTo>
                    <a:pt x="273" y="269"/>
                  </a:lnTo>
                  <a:lnTo>
                    <a:pt x="285" y="276"/>
                  </a:lnTo>
                  <a:lnTo>
                    <a:pt x="303" y="271"/>
                  </a:lnTo>
                  <a:lnTo>
                    <a:pt x="319" y="266"/>
                  </a:lnTo>
                  <a:lnTo>
                    <a:pt x="356" y="264"/>
                  </a:lnTo>
                  <a:lnTo>
                    <a:pt x="369" y="270"/>
                  </a:lnTo>
                  <a:lnTo>
                    <a:pt x="407" y="273"/>
                  </a:lnTo>
                  <a:lnTo>
                    <a:pt x="433" y="266"/>
                  </a:lnTo>
                  <a:lnTo>
                    <a:pt x="453" y="245"/>
                  </a:lnTo>
                  <a:lnTo>
                    <a:pt x="486" y="250"/>
                  </a:lnTo>
                  <a:lnTo>
                    <a:pt x="515" y="245"/>
                  </a:lnTo>
                  <a:lnTo>
                    <a:pt x="533" y="245"/>
                  </a:lnTo>
                  <a:lnTo>
                    <a:pt x="530" y="271"/>
                  </a:lnTo>
                  <a:lnTo>
                    <a:pt x="540" y="282"/>
                  </a:lnTo>
                  <a:lnTo>
                    <a:pt x="559" y="292"/>
                  </a:lnTo>
                  <a:lnTo>
                    <a:pt x="579" y="279"/>
                  </a:lnTo>
                  <a:lnTo>
                    <a:pt x="601" y="287"/>
                  </a:lnTo>
                  <a:lnTo>
                    <a:pt x="624" y="299"/>
                  </a:lnTo>
                  <a:lnTo>
                    <a:pt x="652" y="306"/>
                  </a:lnTo>
                  <a:lnTo>
                    <a:pt x="695" y="312"/>
                  </a:lnTo>
                  <a:lnTo>
                    <a:pt x="644" y="319"/>
                  </a:lnTo>
                  <a:lnTo>
                    <a:pt x="624" y="325"/>
                  </a:lnTo>
                  <a:lnTo>
                    <a:pt x="615" y="337"/>
                  </a:lnTo>
                  <a:lnTo>
                    <a:pt x="631" y="372"/>
                  </a:lnTo>
                  <a:lnTo>
                    <a:pt x="647" y="389"/>
                  </a:lnTo>
                  <a:lnTo>
                    <a:pt x="682" y="385"/>
                  </a:lnTo>
                  <a:lnTo>
                    <a:pt x="708" y="392"/>
                  </a:lnTo>
                  <a:lnTo>
                    <a:pt x="739" y="406"/>
                  </a:lnTo>
                  <a:lnTo>
                    <a:pt x="772" y="408"/>
                  </a:lnTo>
                  <a:lnTo>
                    <a:pt x="793" y="411"/>
                  </a:lnTo>
                  <a:lnTo>
                    <a:pt x="839" y="382"/>
                  </a:lnTo>
                  <a:lnTo>
                    <a:pt x="851" y="383"/>
                  </a:lnTo>
                  <a:lnTo>
                    <a:pt x="826" y="408"/>
                  </a:lnTo>
                  <a:lnTo>
                    <a:pt x="853" y="440"/>
                  </a:lnTo>
                  <a:lnTo>
                    <a:pt x="904" y="428"/>
                  </a:lnTo>
                  <a:lnTo>
                    <a:pt x="914" y="421"/>
                  </a:lnTo>
                  <a:lnTo>
                    <a:pt x="914" y="399"/>
                  </a:lnTo>
                  <a:lnTo>
                    <a:pt x="933" y="408"/>
                  </a:lnTo>
                  <a:lnTo>
                    <a:pt x="970" y="434"/>
                  </a:lnTo>
                  <a:lnTo>
                    <a:pt x="933" y="430"/>
                  </a:lnTo>
                  <a:lnTo>
                    <a:pt x="925" y="437"/>
                  </a:lnTo>
                  <a:lnTo>
                    <a:pt x="911" y="441"/>
                  </a:lnTo>
                  <a:lnTo>
                    <a:pt x="893" y="447"/>
                  </a:lnTo>
                  <a:lnTo>
                    <a:pt x="872" y="448"/>
                  </a:lnTo>
                  <a:lnTo>
                    <a:pt x="851" y="466"/>
                  </a:lnTo>
                  <a:lnTo>
                    <a:pt x="872" y="476"/>
                  </a:lnTo>
                  <a:lnTo>
                    <a:pt x="938" y="475"/>
                  </a:lnTo>
                  <a:lnTo>
                    <a:pt x="932" y="499"/>
                  </a:lnTo>
                  <a:lnTo>
                    <a:pt x="925" y="530"/>
                  </a:lnTo>
                  <a:lnTo>
                    <a:pt x="945" y="533"/>
                  </a:lnTo>
                  <a:lnTo>
                    <a:pt x="959" y="544"/>
                  </a:lnTo>
                  <a:lnTo>
                    <a:pt x="967" y="579"/>
                  </a:lnTo>
                  <a:lnTo>
                    <a:pt x="980" y="594"/>
                  </a:lnTo>
                  <a:lnTo>
                    <a:pt x="978" y="611"/>
                  </a:lnTo>
                  <a:lnTo>
                    <a:pt x="978" y="633"/>
                  </a:lnTo>
                  <a:lnTo>
                    <a:pt x="1041" y="688"/>
                  </a:lnTo>
                  <a:lnTo>
                    <a:pt x="1036" y="710"/>
                  </a:lnTo>
                  <a:lnTo>
                    <a:pt x="1026" y="718"/>
                  </a:lnTo>
                  <a:lnTo>
                    <a:pt x="1015" y="713"/>
                  </a:lnTo>
                  <a:lnTo>
                    <a:pt x="1001" y="708"/>
                  </a:lnTo>
                  <a:lnTo>
                    <a:pt x="988" y="710"/>
                  </a:lnTo>
                  <a:lnTo>
                    <a:pt x="983" y="710"/>
                  </a:lnTo>
                  <a:lnTo>
                    <a:pt x="1006" y="684"/>
                  </a:lnTo>
                  <a:lnTo>
                    <a:pt x="1001" y="668"/>
                  </a:lnTo>
                  <a:lnTo>
                    <a:pt x="980" y="660"/>
                  </a:lnTo>
                  <a:lnTo>
                    <a:pt x="970" y="662"/>
                  </a:lnTo>
                  <a:lnTo>
                    <a:pt x="956" y="668"/>
                  </a:lnTo>
                  <a:lnTo>
                    <a:pt x="935" y="678"/>
                  </a:lnTo>
                  <a:lnTo>
                    <a:pt x="925" y="688"/>
                  </a:lnTo>
                  <a:lnTo>
                    <a:pt x="898" y="691"/>
                  </a:lnTo>
                  <a:lnTo>
                    <a:pt x="880" y="691"/>
                  </a:lnTo>
                  <a:lnTo>
                    <a:pt x="882" y="713"/>
                  </a:lnTo>
                  <a:lnTo>
                    <a:pt x="882" y="740"/>
                  </a:lnTo>
                  <a:lnTo>
                    <a:pt x="880" y="766"/>
                  </a:lnTo>
                  <a:lnTo>
                    <a:pt x="884" y="789"/>
                  </a:lnTo>
                  <a:lnTo>
                    <a:pt x="893" y="808"/>
                  </a:lnTo>
                  <a:lnTo>
                    <a:pt x="890" y="827"/>
                  </a:lnTo>
                  <a:lnTo>
                    <a:pt x="900" y="842"/>
                  </a:lnTo>
                  <a:lnTo>
                    <a:pt x="916" y="855"/>
                  </a:lnTo>
                  <a:lnTo>
                    <a:pt x="914" y="869"/>
                  </a:lnTo>
                  <a:lnTo>
                    <a:pt x="932" y="879"/>
                  </a:lnTo>
                  <a:lnTo>
                    <a:pt x="922" y="904"/>
                  </a:lnTo>
                  <a:lnTo>
                    <a:pt x="925" y="933"/>
                  </a:lnTo>
                  <a:lnTo>
                    <a:pt x="936" y="955"/>
                  </a:lnTo>
                  <a:lnTo>
                    <a:pt x="962" y="990"/>
                  </a:lnTo>
                  <a:lnTo>
                    <a:pt x="974" y="990"/>
                  </a:lnTo>
                  <a:lnTo>
                    <a:pt x="988" y="995"/>
                  </a:lnTo>
                  <a:lnTo>
                    <a:pt x="1012" y="971"/>
                  </a:lnTo>
                  <a:lnTo>
                    <a:pt x="1026" y="958"/>
                  </a:lnTo>
                  <a:lnTo>
                    <a:pt x="1046" y="977"/>
                  </a:lnTo>
                  <a:lnTo>
                    <a:pt x="1062" y="981"/>
                  </a:lnTo>
                  <a:lnTo>
                    <a:pt x="1083" y="975"/>
                  </a:lnTo>
                  <a:lnTo>
                    <a:pt x="1084" y="953"/>
                  </a:lnTo>
                  <a:lnTo>
                    <a:pt x="1064" y="929"/>
                  </a:lnTo>
                  <a:lnTo>
                    <a:pt x="1046" y="913"/>
                  </a:lnTo>
                  <a:lnTo>
                    <a:pt x="1042" y="895"/>
                  </a:lnTo>
                  <a:lnTo>
                    <a:pt x="1022" y="879"/>
                  </a:lnTo>
                  <a:lnTo>
                    <a:pt x="1006" y="875"/>
                  </a:lnTo>
                  <a:lnTo>
                    <a:pt x="1000" y="849"/>
                  </a:lnTo>
                  <a:lnTo>
                    <a:pt x="988" y="832"/>
                  </a:lnTo>
                  <a:lnTo>
                    <a:pt x="978" y="820"/>
                  </a:lnTo>
                  <a:lnTo>
                    <a:pt x="974" y="788"/>
                  </a:lnTo>
                  <a:lnTo>
                    <a:pt x="980" y="782"/>
                  </a:lnTo>
                  <a:lnTo>
                    <a:pt x="1000" y="803"/>
                  </a:lnTo>
                  <a:lnTo>
                    <a:pt x="1001" y="820"/>
                  </a:lnTo>
                  <a:lnTo>
                    <a:pt x="1015" y="837"/>
                  </a:lnTo>
                  <a:lnTo>
                    <a:pt x="1030" y="853"/>
                  </a:lnTo>
                  <a:lnTo>
                    <a:pt x="1041" y="863"/>
                  </a:lnTo>
                  <a:lnTo>
                    <a:pt x="1052" y="849"/>
                  </a:lnTo>
                  <a:lnTo>
                    <a:pt x="1062" y="842"/>
                  </a:lnTo>
                  <a:lnTo>
                    <a:pt x="1074" y="837"/>
                  </a:lnTo>
                  <a:lnTo>
                    <a:pt x="1078" y="824"/>
                  </a:lnTo>
                  <a:lnTo>
                    <a:pt x="1094" y="820"/>
                  </a:lnTo>
                  <a:lnTo>
                    <a:pt x="1083" y="837"/>
                  </a:lnTo>
                  <a:lnTo>
                    <a:pt x="1090" y="855"/>
                  </a:lnTo>
                  <a:lnTo>
                    <a:pt x="1106" y="863"/>
                  </a:lnTo>
                  <a:lnTo>
                    <a:pt x="1104" y="879"/>
                  </a:lnTo>
                  <a:lnTo>
                    <a:pt x="1090" y="895"/>
                  </a:lnTo>
                  <a:lnTo>
                    <a:pt x="1096" y="911"/>
                  </a:lnTo>
                  <a:lnTo>
                    <a:pt x="1115" y="921"/>
                  </a:lnTo>
                  <a:lnTo>
                    <a:pt x="1128" y="936"/>
                  </a:lnTo>
                  <a:lnTo>
                    <a:pt x="1115" y="955"/>
                  </a:lnTo>
                  <a:lnTo>
                    <a:pt x="1104" y="975"/>
                  </a:lnTo>
                  <a:lnTo>
                    <a:pt x="1106" y="987"/>
                  </a:lnTo>
                  <a:lnTo>
                    <a:pt x="1099" y="1003"/>
                  </a:lnTo>
                  <a:lnTo>
                    <a:pt x="1090" y="1019"/>
                  </a:lnTo>
                  <a:lnTo>
                    <a:pt x="1078" y="1030"/>
                  </a:lnTo>
                  <a:lnTo>
                    <a:pt x="1068" y="1019"/>
                  </a:lnTo>
                  <a:lnTo>
                    <a:pt x="1048" y="1019"/>
                  </a:lnTo>
                  <a:lnTo>
                    <a:pt x="1038" y="1006"/>
                  </a:lnTo>
                  <a:lnTo>
                    <a:pt x="1033" y="990"/>
                  </a:lnTo>
                  <a:lnTo>
                    <a:pt x="1019" y="985"/>
                  </a:lnTo>
                  <a:lnTo>
                    <a:pt x="1015" y="995"/>
                  </a:lnTo>
                  <a:lnTo>
                    <a:pt x="1022" y="1006"/>
                  </a:lnTo>
                  <a:lnTo>
                    <a:pt x="1025" y="1022"/>
                  </a:lnTo>
                  <a:lnTo>
                    <a:pt x="1025" y="1035"/>
                  </a:lnTo>
                  <a:lnTo>
                    <a:pt x="1038" y="1033"/>
                  </a:lnTo>
                  <a:lnTo>
                    <a:pt x="1048" y="1039"/>
                  </a:lnTo>
                  <a:lnTo>
                    <a:pt x="1048" y="1055"/>
                  </a:lnTo>
                  <a:lnTo>
                    <a:pt x="1036" y="1075"/>
                  </a:lnTo>
                  <a:lnTo>
                    <a:pt x="1041" y="1101"/>
                  </a:lnTo>
                  <a:lnTo>
                    <a:pt x="1033" y="1133"/>
                  </a:lnTo>
                  <a:lnTo>
                    <a:pt x="1038" y="1165"/>
                  </a:lnTo>
                  <a:lnTo>
                    <a:pt x="1033" y="1183"/>
                  </a:lnTo>
                  <a:lnTo>
                    <a:pt x="1015" y="1199"/>
                  </a:lnTo>
                  <a:lnTo>
                    <a:pt x="1015" y="1215"/>
                  </a:lnTo>
                  <a:lnTo>
                    <a:pt x="1025" y="1233"/>
                  </a:lnTo>
                  <a:lnTo>
                    <a:pt x="1042" y="1238"/>
                  </a:lnTo>
                  <a:lnTo>
                    <a:pt x="1064" y="1251"/>
                  </a:lnTo>
                  <a:lnTo>
                    <a:pt x="1073" y="1271"/>
                  </a:lnTo>
                  <a:lnTo>
                    <a:pt x="1064" y="1278"/>
                  </a:lnTo>
                  <a:lnTo>
                    <a:pt x="1041" y="1303"/>
                  </a:lnTo>
                  <a:lnTo>
                    <a:pt x="1016" y="1315"/>
                  </a:lnTo>
                  <a:lnTo>
                    <a:pt x="993" y="1347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31" name="Freeform 36"/>
            <p:cNvSpPr>
              <a:spLocks noChangeAspect="1"/>
            </p:cNvSpPr>
            <p:nvPr/>
          </p:nvSpPr>
          <p:spPr bwMode="auto">
            <a:xfrm>
              <a:off x="2116" y="1902"/>
              <a:ext cx="25" cy="32"/>
            </a:xfrm>
            <a:custGeom>
              <a:avLst/>
              <a:gdLst>
                <a:gd name="T0" fmla="*/ 2 w 48"/>
                <a:gd name="T1" fmla="*/ 0 h 64"/>
                <a:gd name="T2" fmla="*/ 0 w 48"/>
                <a:gd name="T3" fmla="*/ 12 h 64"/>
                <a:gd name="T4" fmla="*/ 2 w 48"/>
                <a:gd name="T5" fmla="*/ 26 h 64"/>
                <a:gd name="T6" fmla="*/ 9 w 48"/>
                <a:gd name="T7" fmla="*/ 26 h 64"/>
                <a:gd name="T8" fmla="*/ 24 w 48"/>
                <a:gd name="T9" fmla="*/ 32 h 64"/>
                <a:gd name="T10" fmla="*/ 19 w 48"/>
                <a:gd name="T11" fmla="*/ 19 h 64"/>
                <a:gd name="T12" fmla="*/ 21 w 48"/>
                <a:gd name="T13" fmla="*/ 13 h 64"/>
                <a:gd name="T14" fmla="*/ 2 w 48"/>
                <a:gd name="T15" fmla="*/ 0 h 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64">
                  <a:moveTo>
                    <a:pt x="4" y="0"/>
                  </a:moveTo>
                  <a:lnTo>
                    <a:pt x="0" y="24"/>
                  </a:lnTo>
                  <a:lnTo>
                    <a:pt x="4" y="51"/>
                  </a:lnTo>
                  <a:lnTo>
                    <a:pt x="18" y="51"/>
                  </a:lnTo>
                  <a:lnTo>
                    <a:pt x="47" y="63"/>
                  </a:lnTo>
                  <a:lnTo>
                    <a:pt x="36" y="37"/>
                  </a:lnTo>
                  <a:lnTo>
                    <a:pt x="40" y="25"/>
                  </a:lnTo>
                  <a:lnTo>
                    <a:pt x="4" y="0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32" name="Freeform 37"/>
            <p:cNvSpPr>
              <a:spLocks noChangeAspect="1"/>
            </p:cNvSpPr>
            <p:nvPr/>
          </p:nvSpPr>
          <p:spPr bwMode="auto">
            <a:xfrm>
              <a:off x="2117" y="1865"/>
              <a:ext cx="65" cy="77"/>
            </a:xfrm>
            <a:custGeom>
              <a:avLst/>
              <a:gdLst>
                <a:gd name="T0" fmla="*/ 3 w 125"/>
                <a:gd name="T1" fmla="*/ 0 h 152"/>
                <a:gd name="T2" fmla="*/ 23 w 125"/>
                <a:gd name="T3" fmla="*/ 11 h 152"/>
                <a:gd name="T4" fmla="*/ 30 w 125"/>
                <a:gd name="T5" fmla="*/ 11 h 152"/>
                <a:gd name="T6" fmla="*/ 31 w 125"/>
                <a:gd name="T7" fmla="*/ 22 h 152"/>
                <a:gd name="T8" fmla="*/ 38 w 125"/>
                <a:gd name="T9" fmla="*/ 29 h 152"/>
                <a:gd name="T10" fmla="*/ 45 w 125"/>
                <a:gd name="T11" fmla="*/ 36 h 152"/>
                <a:gd name="T12" fmla="*/ 54 w 125"/>
                <a:gd name="T13" fmla="*/ 34 h 152"/>
                <a:gd name="T14" fmla="*/ 63 w 125"/>
                <a:gd name="T15" fmla="*/ 43 h 152"/>
                <a:gd name="T16" fmla="*/ 61 w 125"/>
                <a:gd name="T17" fmla="*/ 52 h 152"/>
                <a:gd name="T18" fmla="*/ 64 w 125"/>
                <a:gd name="T19" fmla="*/ 57 h 152"/>
                <a:gd name="T20" fmla="*/ 54 w 125"/>
                <a:gd name="T21" fmla="*/ 67 h 152"/>
                <a:gd name="T22" fmla="*/ 45 w 125"/>
                <a:gd name="T23" fmla="*/ 75 h 152"/>
                <a:gd name="T24" fmla="*/ 38 w 125"/>
                <a:gd name="T25" fmla="*/ 76 h 152"/>
                <a:gd name="T26" fmla="*/ 37 w 125"/>
                <a:gd name="T27" fmla="*/ 70 h 152"/>
                <a:gd name="T28" fmla="*/ 40 w 125"/>
                <a:gd name="T29" fmla="*/ 62 h 152"/>
                <a:gd name="T30" fmla="*/ 37 w 125"/>
                <a:gd name="T31" fmla="*/ 55 h 152"/>
                <a:gd name="T32" fmla="*/ 36 w 125"/>
                <a:gd name="T33" fmla="*/ 41 h 152"/>
                <a:gd name="T34" fmla="*/ 26 w 125"/>
                <a:gd name="T35" fmla="*/ 33 h 152"/>
                <a:gd name="T36" fmla="*/ 15 w 125"/>
                <a:gd name="T37" fmla="*/ 32 h 152"/>
                <a:gd name="T38" fmla="*/ 14 w 125"/>
                <a:gd name="T39" fmla="*/ 27 h 152"/>
                <a:gd name="T40" fmla="*/ 9 w 125"/>
                <a:gd name="T41" fmla="*/ 22 h 152"/>
                <a:gd name="T42" fmla="*/ 0 w 125"/>
                <a:gd name="T43" fmla="*/ 16 h 152"/>
                <a:gd name="T44" fmla="*/ 3 w 125"/>
                <a:gd name="T45" fmla="*/ 0 h 15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5" h="152">
                  <a:moveTo>
                    <a:pt x="6" y="0"/>
                  </a:moveTo>
                  <a:lnTo>
                    <a:pt x="45" y="22"/>
                  </a:lnTo>
                  <a:lnTo>
                    <a:pt x="58" y="22"/>
                  </a:lnTo>
                  <a:lnTo>
                    <a:pt x="60" y="43"/>
                  </a:lnTo>
                  <a:lnTo>
                    <a:pt x="74" y="58"/>
                  </a:lnTo>
                  <a:lnTo>
                    <a:pt x="86" y="72"/>
                  </a:lnTo>
                  <a:lnTo>
                    <a:pt x="103" y="68"/>
                  </a:lnTo>
                  <a:lnTo>
                    <a:pt x="121" y="85"/>
                  </a:lnTo>
                  <a:lnTo>
                    <a:pt x="117" y="103"/>
                  </a:lnTo>
                  <a:lnTo>
                    <a:pt x="124" y="113"/>
                  </a:lnTo>
                  <a:lnTo>
                    <a:pt x="103" y="133"/>
                  </a:lnTo>
                  <a:lnTo>
                    <a:pt x="86" y="149"/>
                  </a:lnTo>
                  <a:lnTo>
                    <a:pt x="74" y="151"/>
                  </a:lnTo>
                  <a:lnTo>
                    <a:pt x="72" y="139"/>
                  </a:lnTo>
                  <a:lnTo>
                    <a:pt x="76" y="123"/>
                  </a:lnTo>
                  <a:lnTo>
                    <a:pt x="72" y="109"/>
                  </a:lnTo>
                  <a:lnTo>
                    <a:pt x="69" y="80"/>
                  </a:lnTo>
                  <a:lnTo>
                    <a:pt x="50" y="65"/>
                  </a:lnTo>
                  <a:lnTo>
                    <a:pt x="28" y="64"/>
                  </a:lnTo>
                  <a:lnTo>
                    <a:pt x="27" y="53"/>
                  </a:lnTo>
                  <a:lnTo>
                    <a:pt x="18" y="43"/>
                  </a:lnTo>
                  <a:lnTo>
                    <a:pt x="0" y="32"/>
                  </a:lnTo>
                  <a:lnTo>
                    <a:pt x="6" y="0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33" name="Freeform 38"/>
            <p:cNvSpPr>
              <a:spLocks noChangeAspect="1"/>
            </p:cNvSpPr>
            <p:nvPr/>
          </p:nvSpPr>
          <p:spPr bwMode="auto">
            <a:xfrm>
              <a:off x="2277" y="1959"/>
              <a:ext cx="19" cy="23"/>
            </a:xfrm>
            <a:custGeom>
              <a:avLst/>
              <a:gdLst>
                <a:gd name="T0" fmla="*/ 0 w 37"/>
                <a:gd name="T1" fmla="*/ 0 h 45"/>
                <a:gd name="T2" fmla="*/ 4 w 37"/>
                <a:gd name="T3" fmla="*/ 20 h 45"/>
                <a:gd name="T4" fmla="*/ 18 w 37"/>
                <a:gd name="T5" fmla="*/ 22 h 45"/>
                <a:gd name="T6" fmla="*/ 0 w 37"/>
                <a:gd name="T7" fmla="*/ 0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45">
                  <a:moveTo>
                    <a:pt x="0" y="0"/>
                  </a:moveTo>
                  <a:lnTo>
                    <a:pt x="7" y="40"/>
                  </a:lnTo>
                  <a:lnTo>
                    <a:pt x="36" y="44"/>
                  </a:lnTo>
                  <a:lnTo>
                    <a:pt x="0" y="0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34" name="Freeform 39"/>
            <p:cNvSpPr>
              <a:spLocks noChangeAspect="1"/>
            </p:cNvSpPr>
            <p:nvPr/>
          </p:nvSpPr>
          <p:spPr bwMode="auto">
            <a:xfrm>
              <a:off x="2324" y="1964"/>
              <a:ext cx="23" cy="18"/>
            </a:xfrm>
            <a:custGeom>
              <a:avLst/>
              <a:gdLst>
                <a:gd name="T0" fmla="*/ 0 w 46"/>
                <a:gd name="T1" fmla="*/ 15 h 36"/>
                <a:gd name="T2" fmla="*/ 12 w 46"/>
                <a:gd name="T3" fmla="*/ 0 h 36"/>
                <a:gd name="T4" fmla="*/ 23 w 46"/>
                <a:gd name="T5" fmla="*/ 4 h 36"/>
                <a:gd name="T6" fmla="*/ 14 w 46"/>
                <a:gd name="T7" fmla="*/ 18 h 36"/>
                <a:gd name="T8" fmla="*/ 0 w 46"/>
                <a:gd name="T9" fmla="*/ 1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36">
                  <a:moveTo>
                    <a:pt x="0" y="29"/>
                  </a:moveTo>
                  <a:lnTo>
                    <a:pt x="23" y="0"/>
                  </a:lnTo>
                  <a:lnTo>
                    <a:pt x="45" y="7"/>
                  </a:lnTo>
                  <a:lnTo>
                    <a:pt x="27" y="35"/>
                  </a:lnTo>
                  <a:lnTo>
                    <a:pt x="0" y="29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35" name="Freeform 40"/>
            <p:cNvSpPr>
              <a:spLocks noChangeAspect="1"/>
            </p:cNvSpPr>
            <p:nvPr/>
          </p:nvSpPr>
          <p:spPr bwMode="auto">
            <a:xfrm>
              <a:off x="2377" y="1931"/>
              <a:ext cx="25" cy="24"/>
            </a:xfrm>
            <a:custGeom>
              <a:avLst/>
              <a:gdLst>
                <a:gd name="T0" fmla="*/ 0 w 48"/>
                <a:gd name="T1" fmla="*/ 15 h 47"/>
                <a:gd name="T2" fmla="*/ 24 w 48"/>
                <a:gd name="T3" fmla="*/ 23 h 47"/>
                <a:gd name="T4" fmla="*/ 12 w 48"/>
                <a:gd name="T5" fmla="*/ 0 h 47"/>
                <a:gd name="T6" fmla="*/ 0 w 48"/>
                <a:gd name="T7" fmla="*/ 15 h 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47">
                  <a:moveTo>
                    <a:pt x="0" y="30"/>
                  </a:moveTo>
                  <a:lnTo>
                    <a:pt x="47" y="46"/>
                  </a:lnTo>
                  <a:lnTo>
                    <a:pt x="23" y="0"/>
                  </a:lnTo>
                  <a:lnTo>
                    <a:pt x="0" y="30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36" name="Freeform 41"/>
            <p:cNvSpPr>
              <a:spLocks noChangeAspect="1"/>
            </p:cNvSpPr>
            <p:nvPr/>
          </p:nvSpPr>
          <p:spPr bwMode="auto">
            <a:xfrm>
              <a:off x="2046" y="1590"/>
              <a:ext cx="78" cy="36"/>
            </a:xfrm>
            <a:custGeom>
              <a:avLst/>
              <a:gdLst>
                <a:gd name="T0" fmla="*/ 0 w 150"/>
                <a:gd name="T1" fmla="*/ 23 h 70"/>
                <a:gd name="T2" fmla="*/ 35 w 150"/>
                <a:gd name="T3" fmla="*/ 25 h 70"/>
                <a:gd name="T4" fmla="*/ 47 w 150"/>
                <a:gd name="T5" fmla="*/ 33 h 70"/>
                <a:gd name="T6" fmla="*/ 57 w 150"/>
                <a:gd name="T7" fmla="*/ 35 h 70"/>
                <a:gd name="T8" fmla="*/ 77 w 150"/>
                <a:gd name="T9" fmla="*/ 28 h 70"/>
                <a:gd name="T10" fmla="*/ 66 w 150"/>
                <a:gd name="T11" fmla="*/ 16 h 70"/>
                <a:gd name="T12" fmla="*/ 49 w 150"/>
                <a:gd name="T13" fmla="*/ 16 h 70"/>
                <a:gd name="T14" fmla="*/ 44 w 150"/>
                <a:gd name="T15" fmla="*/ 0 h 70"/>
                <a:gd name="T16" fmla="*/ 31 w 150"/>
                <a:gd name="T17" fmla="*/ 3 h 70"/>
                <a:gd name="T18" fmla="*/ 0 w 150"/>
                <a:gd name="T19" fmla="*/ 23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0" h="70">
                  <a:moveTo>
                    <a:pt x="0" y="44"/>
                  </a:moveTo>
                  <a:lnTo>
                    <a:pt x="68" y="48"/>
                  </a:lnTo>
                  <a:lnTo>
                    <a:pt x="90" y="64"/>
                  </a:lnTo>
                  <a:lnTo>
                    <a:pt x="110" y="69"/>
                  </a:lnTo>
                  <a:lnTo>
                    <a:pt x="149" y="54"/>
                  </a:lnTo>
                  <a:lnTo>
                    <a:pt x="127" y="32"/>
                  </a:lnTo>
                  <a:lnTo>
                    <a:pt x="95" y="32"/>
                  </a:lnTo>
                  <a:lnTo>
                    <a:pt x="84" y="0"/>
                  </a:lnTo>
                  <a:lnTo>
                    <a:pt x="59" y="5"/>
                  </a:lnTo>
                  <a:lnTo>
                    <a:pt x="0" y="44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7437" name="Freeform 42"/>
            <p:cNvSpPr>
              <a:spLocks noChangeAspect="1"/>
            </p:cNvSpPr>
            <p:nvPr/>
          </p:nvSpPr>
          <p:spPr bwMode="auto">
            <a:xfrm>
              <a:off x="2391" y="1681"/>
              <a:ext cx="122" cy="82"/>
            </a:xfrm>
            <a:custGeom>
              <a:avLst/>
              <a:gdLst>
                <a:gd name="T0" fmla="*/ 118 w 234"/>
                <a:gd name="T1" fmla="*/ 50 h 163"/>
                <a:gd name="T2" fmla="*/ 121 w 234"/>
                <a:gd name="T3" fmla="*/ 73 h 163"/>
                <a:gd name="T4" fmla="*/ 109 w 234"/>
                <a:gd name="T5" fmla="*/ 79 h 163"/>
                <a:gd name="T6" fmla="*/ 94 w 234"/>
                <a:gd name="T7" fmla="*/ 81 h 163"/>
                <a:gd name="T8" fmla="*/ 81 w 234"/>
                <a:gd name="T9" fmla="*/ 74 h 163"/>
                <a:gd name="T10" fmla="*/ 72 w 234"/>
                <a:gd name="T11" fmla="*/ 63 h 163"/>
                <a:gd name="T12" fmla="*/ 67 w 234"/>
                <a:gd name="T13" fmla="*/ 57 h 163"/>
                <a:gd name="T14" fmla="*/ 50 w 234"/>
                <a:gd name="T15" fmla="*/ 60 h 163"/>
                <a:gd name="T16" fmla="*/ 34 w 234"/>
                <a:gd name="T17" fmla="*/ 61 h 163"/>
                <a:gd name="T18" fmla="*/ 22 w 234"/>
                <a:gd name="T19" fmla="*/ 57 h 163"/>
                <a:gd name="T20" fmla="*/ 17 w 234"/>
                <a:gd name="T21" fmla="*/ 47 h 163"/>
                <a:gd name="T22" fmla="*/ 0 w 234"/>
                <a:gd name="T23" fmla="*/ 46 h 163"/>
                <a:gd name="T24" fmla="*/ 1 w 234"/>
                <a:gd name="T25" fmla="*/ 37 h 163"/>
                <a:gd name="T26" fmla="*/ 4 w 234"/>
                <a:gd name="T27" fmla="*/ 29 h 163"/>
                <a:gd name="T28" fmla="*/ 1 w 234"/>
                <a:gd name="T29" fmla="*/ 20 h 163"/>
                <a:gd name="T30" fmla="*/ 3 w 234"/>
                <a:gd name="T31" fmla="*/ 13 h 163"/>
                <a:gd name="T32" fmla="*/ 5 w 234"/>
                <a:gd name="T33" fmla="*/ 7 h 163"/>
                <a:gd name="T34" fmla="*/ 17 w 234"/>
                <a:gd name="T35" fmla="*/ 0 h 163"/>
                <a:gd name="T36" fmla="*/ 28 w 234"/>
                <a:gd name="T37" fmla="*/ 2 h 163"/>
                <a:gd name="T38" fmla="*/ 28 w 234"/>
                <a:gd name="T39" fmla="*/ 12 h 163"/>
                <a:gd name="T40" fmla="*/ 27 w 234"/>
                <a:gd name="T41" fmla="*/ 20 h 163"/>
                <a:gd name="T42" fmla="*/ 32 w 234"/>
                <a:gd name="T43" fmla="*/ 24 h 163"/>
                <a:gd name="T44" fmla="*/ 39 w 234"/>
                <a:gd name="T45" fmla="*/ 26 h 163"/>
                <a:gd name="T46" fmla="*/ 45 w 234"/>
                <a:gd name="T47" fmla="*/ 28 h 163"/>
                <a:gd name="T48" fmla="*/ 52 w 234"/>
                <a:gd name="T49" fmla="*/ 25 h 163"/>
                <a:gd name="T50" fmla="*/ 57 w 234"/>
                <a:gd name="T51" fmla="*/ 25 h 163"/>
                <a:gd name="T52" fmla="*/ 64 w 234"/>
                <a:gd name="T53" fmla="*/ 18 h 163"/>
                <a:gd name="T54" fmla="*/ 69 w 234"/>
                <a:gd name="T55" fmla="*/ 20 h 163"/>
                <a:gd name="T56" fmla="*/ 75 w 234"/>
                <a:gd name="T57" fmla="*/ 28 h 163"/>
                <a:gd name="T58" fmla="*/ 74 w 234"/>
                <a:gd name="T59" fmla="*/ 33 h 163"/>
                <a:gd name="T60" fmla="*/ 86 w 234"/>
                <a:gd name="T61" fmla="*/ 33 h 163"/>
                <a:gd name="T62" fmla="*/ 99 w 234"/>
                <a:gd name="T63" fmla="*/ 31 h 163"/>
                <a:gd name="T64" fmla="*/ 104 w 234"/>
                <a:gd name="T65" fmla="*/ 36 h 163"/>
                <a:gd name="T66" fmla="*/ 118 w 234"/>
                <a:gd name="T67" fmla="*/ 50 h 16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34" h="163">
                  <a:moveTo>
                    <a:pt x="226" y="100"/>
                  </a:moveTo>
                  <a:lnTo>
                    <a:pt x="233" y="146"/>
                  </a:lnTo>
                  <a:lnTo>
                    <a:pt x="209" y="158"/>
                  </a:lnTo>
                  <a:lnTo>
                    <a:pt x="180" y="162"/>
                  </a:lnTo>
                  <a:lnTo>
                    <a:pt x="155" y="148"/>
                  </a:lnTo>
                  <a:lnTo>
                    <a:pt x="139" y="126"/>
                  </a:lnTo>
                  <a:lnTo>
                    <a:pt x="129" y="114"/>
                  </a:lnTo>
                  <a:lnTo>
                    <a:pt x="95" y="119"/>
                  </a:lnTo>
                  <a:lnTo>
                    <a:pt x="65" y="121"/>
                  </a:lnTo>
                  <a:lnTo>
                    <a:pt x="43" y="114"/>
                  </a:lnTo>
                  <a:lnTo>
                    <a:pt x="33" y="94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8"/>
                  </a:lnTo>
                  <a:lnTo>
                    <a:pt x="1" y="39"/>
                  </a:lnTo>
                  <a:lnTo>
                    <a:pt x="6" y="26"/>
                  </a:lnTo>
                  <a:lnTo>
                    <a:pt x="10" y="14"/>
                  </a:lnTo>
                  <a:lnTo>
                    <a:pt x="32" y="0"/>
                  </a:lnTo>
                  <a:lnTo>
                    <a:pt x="53" y="4"/>
                  </a:lnTo>
                  <a:lnTo>
                    <a:pt x="53" y="24"/>
                  </a:lnTo>
                  <a:lnTo>
                    <a:pt x="52" y="39"/>
                  </a:lnTo>
                  <a:lnTo>
                    <a:pt x="61" y="47"/>
                  </a:lnTo>
                  <a:lnTo>
                    <a:pt x="75" y="52"/>
                  </a:lnTo>
                  <a:lnTo>
                    <a:pt x="87" y="56"/>
                  </a:lnTo>
                  <a:lnTo>
                    <a:pt x="100" y="50"/>
                  </a:lnTo>
                  <a:lnTo>
                    <a:pt x="110" y="50"/>
                  </a:lnTo>
                  <a:lnTo>
                    <a:pt x="122" y="36"/>
                  </a:lnTo>
                  <a:lnTo>
                    <a:pt x="133" y="40"/>
                  </a:lnTo>
                  <a:lnTo>
                    <a:pt x="143" y="56"/>
                  </a:lnTo>
                  <a:lnTo>
                    <a:pt x="142" y="66"/>
                  </a:lnTo>
                  <a:lnTo>
                    <a:pt x="165" y="66"/>
                  </a:lnTo>
                  <a:lnTo>
                    <a:pt x="190" y="62"/>
                  </a:lnTo>
                  <a:lnTo>
                    <a:pt x="200" y="71"/>
                  </a:lnTo>
                  <a:lnTo>
                    <a:pt x="226" y="100"/>
                  </a:lnTo>
                </a:path>
              </a:pathLst>
            </a:custGeom>
            <a:solidFill>
              <a:srgbClr val="99CCFF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1039813" y="949325"/>
            <a:ext cx="13573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2600" i="1"/>
              <a:t> </a:t>
            </a:r>
            <a:r>
              <a:rPr lang="sk-SK" sz="2600" b="0" i="1"/>
              <a:t>os Zeme</a:t>
            </a:r>
            <a:endParaRPr lang="sk-SK" sz="2600" i="1"/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2547938" y="1257300"/>
            <a:ext cx="26273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k-SK" sz="2400" b="0" i="1"/>
              <a:t>severný geografický</a:t>
            </a:r>
          </a:p>
          <a:p>
            <a:pPr algn="ctr"/>
            <a:r>
              <a:rPr lang="sk-SK" sz="2400" b="0" i="1"/>
              <a:t>pól Zeme</a:t>
            </a:r>
            <a:endParaRPr lang="sk-SK" sz="2400" i="1"/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1212850" y="4811713"/>
            <a:ext cx="2339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k-SK" sz="2400" b="0" i="1"/>
              <a:t>južný geografický</a:t>
            </a:r>
          </a:p>
          <a:p>
            <a:pPr algn="ctr"/>
            <a:r>
              <a:rPr lang="sk-SK" sz="2400" b="0" i="1"/>
              <a:t>pól Zeme</a:t>
            </a:r>
            <a:endParaRPr lang="sk-SK" sz="2400" i="1"/>
          </a:p>
        </p:txBody>
      </p:sp>
      <p:grpSp>
        <p:nvGrpSpPr>
          <p:cNvPr id="24650" name="Group 74"/>
          <p:cNvGrpSpPr>
            <a:grpSpLocks/>
          </p:cNvGrpSpPr>
          <p:nvPr/>
        </p:nvGrpSpPr>
        <p:grpSpPr bwMode="auto">
          <a:xfrm>
            <a:off x="4665663" y="2246313"/>
            <a:ext cx="404812" cy="957262"/>
            <a:chOff x="3053" y="1276"/>
            <a:chExt cx="255" cy="603"/>
          </a:xfrm>
        </p:grpSpPr>
        <p:sp>
          <p:nvSpPr>
            <p:cNvPr id="17420" name="AutoShape 71"/>
            <p:cNvSpPr>
              <a:spLocks noChangeAspect="1" noChangeArrowheads="1"/>
            </p:cNvSpPr>
            <p:nvPr/>
          </p:nvSpPr>
          <p:spPr bwMode="auto">
            <a:xfrm rot="20312672" flipH="1">
              <a:off x="3053" y="1276"/>
              <a:ext cx="141" cy="311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9525">
              <a:miter lim="800000"/>
              <a:headEnd/>
              <a:tailEnd/>
            </a:ln>
            <a:effectLst/>
            <a:scene3d>
              <a:camera prst="legacyObliqueBottomLeft"/>
              <a:lightRig rig="legacyFlat3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7421" name="AutoShape 72"/>
            <p:cNvSpPr>
              <a:spLocks noChangeAspect="1" noChangeArrowheads="1"/>
            </p:cNvSpPr>
            <p:nvPr/>
          </p:nvSpPr>
          <p:spPr bwMode="auto">
            <a:xfrm rot="9512672">
              <a:off x="3166" y="1567"/>
              <a:ext cx="142" cy="312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9525">
              <a:miter lim="800000"/>
              <a:headEnd/>
              <a:tailEnd/>
            </a:ln>
            <a:effectLst/>
            <a:scene3d>
              <a:camera prst="legacyObliqueBottomLeft"/>
              <a:lightRig rig="legacyFlat3" dir="t"/>
            </a:scene3d>
            <a:sp3d extrusionH="492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24651" name="Rectangle 75"/>
          <p:cNvSpPr>
            <a:spLocks noChangeArrowheads="1"/>
          </p:cNvSpPr>
          <p:nvPr/>
        </p:nvSpPr>
        <p:spPr bwMode="auto">
          <a:xfrm>
            <a:off x="179388" y="179388"/>
            <a:ext cx="611346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800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Zem má vlastnosti stáleho magnetu</a:t>
            </a:r>
          </a:p>
        </p:txBody>
      </p:sp>
      <p:sp>
        <p:nvSpPr>
          <p:cNvPr id="24652" name="Rectangle 76"/>
          <p:cNvSpPr>
            <a:spLocks noChangeArrowheads="1"/>
          </p:cNvSpPr>
          <p:nvPr/>
        </p:nvSpPr>
        <p:spPr bwMode="auto">
          <a:xfrm>
            <a:off x="88900" y="5748338"/>
            <a:ext cx="90090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57600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000" b="0"/>
              <a:t>Magnetka umiestnená na povrchu Zeme ukazuje približne</a:t>
            </a:r>
          </a:p>
          <a:p>
            <a:r>
              <a:rPr lang="sk-SK" sz="3000" b="0"/>
              <a:t>smer k severnému geografickému pólu Zeme. </a:t>
            </a:r>
            <a:endParaRPr lang="sk-SK" sz="3000" b="0">
              <a:solidFill>
                <a:srgbClr val="FF0000"/>
              </a:solidFill>
            </a:endParaRPr>
          </a:p>
        </p:txBody>
      </p:sp>
      <p:sp>
        <p:nvSpPr>
          <p:cNvPr id="24654" name="Text Box 78"/>
          <p:cNvSpPr txBox="1">
            <a:spLocks noChangeArrowheads="1"/>
          </p:cNvSpPr>
          <p:nvPr/>
        </p:nvSpPr>
        <p:spPr bwMode="auto">
          <a:xfrm>
            <a:off x="4733925" y="1817688"/>
            <a:ext cx="458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000" b="0"/>
              <a:t>N</a:t>
            </a:r>
          </a:p>
        </p:txBody>
      </p:sp>
      <p:sp>
        <p:nvSpPr>
          <p:cNvPr id="24655" name="Text Box 79"/>
          <p:cNvSpPr txBox="1">
            <a:spLocks noChangeArrowheads="1"/>
          </p:cNvSpPr>
          <p:nvPr/>
        </p:nvSpPr>
        <p:spPr bwMode="auto">
          <a:xfrm>
            <a:off x="5197475" y="2747963"/>
            <a:ext cx="3952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000" b="0"/>
              <a:t>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4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2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4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4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3" grpId="0" animBg="1"/>
      <p:bldP spid="24625" grpId="0" autoUpdateAnimBg="0"/>
      <p:bldP spid="24626" grpId="0" build="p" autoUpdateAnimBg="0"/>
      <p:bldP spid="24627" grpId="0" build="p" autoUpdateAnimBg="0"/>
      <p:bldP spid="24651" grpId="0"/>
      <p:bldP spid="24652" grpId="0" build="p"/>
      <p:bldP spid="24654" grpId="0"/>
      <p:bldP spid="246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22" name="Group 50"/>
          <p:cNvGrpSpPr>
            <a:grpSpLocks noChangeAspect="1"/>
          </p:cNvGrpSpPr>
          <p:nvPr/>
        </p:nvGrpSpPr>
        <p:grpSpPr bwMode="auto">
          <a:xfrm rot="-6582214">
            <a:off x="1778794" y="3153569"/>
            <a:ext cx="2619375" cy="627063"/>
            <a:chOff x="960" y="1632"/>
            <a:chExt cx="3408" cy="768"/>
          </a:xfrm>
        </p:grpSpPr>
        <p:sp>
          <p:nvSpPr>
            <p:cNvPr id="18488" name="AutoShape 51"/>
            <p:cNvSpPr>
              <a:spLocks noChangeAspect="1"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8489" name="AutoShape 52"/>
            <p:cNvSpPr>
              <a:spLocks noChangeAspect="1"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00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18435" name="Line 2"/>
          <p:cNvSpPr>
            <a:spLocks noChangeShapeType="1"/>
          </p:cNvSpPr>
          <p:nvPr/>
        </p:nvSpPr>
        <p:spPr bwMode="auto">
          <a:xfrm>
            <a:off x="2419350" y="1306513"/>
            <a:ext cx="1347788" cy="4062412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18436" name="Group 3"/>
          <p:cNvGrpSpPr>
            <a:grpSpLocks/>
          </p:cNvGrpSpPr>
          <p:nvPr/>
        </p:nvGrpSpPr>
        <p:grpSpPr bwMode="auto">
          <a:xfrm>
            <a:off x="1706563" y="2117725"/>
            <a:ext cx="2733675" cy="2698750"/>
            <a:chOff x="1075" y="1334"/>
            <a:chExt cx="1722" cy="1700"/>
          </a:xfrm>
        </p:grpSpPr>
        <p:sp>
          <p:nvSpPr>
            <p:cNvPr id="18452" name="Oval 4"/>
            <p:cNvSpPr>
              <a:spLocks noChangeAspect="1" noChangeArrowheads="1"/>
            </p:cNvSpPr>
            <p:nvPr/>
          </p:nvSpPr>
          <p:spPr bwMode="auto">
            <a:xfrm>
              <a:off x="1075" y="1334"/>
              <a:ext cx="1722" cy="1700"/>
            </a:xfrm>
            <a:prstGeom prst="ellipse">
              <a:avLst/>
            </a:prstGeom>
            <a:solidFill>
              <a:srgbClr val="99CCFF">
                <a:alpha val="30196"/>
              </a:srgbClr>
            </a:solidFill>
            <a:ln w="19050">
              <a:solidFill>
                <a:srgbClr val="5F5F5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grpSp>
          <p:nvGrpSpPr>
            <p:cNvPr id="18453" name="Group 5"/>
            <p:cNvGrpSpPr>
              <a:grpSpLocks noChangeAspect="1"/>
            </p:cNvGrpSpPr>
            <p:nvPr/>
          </p:nvGrpSpPr>
          <p:grpSpPr bwMode="auto">
            <a:xfrm>
              <a:off x="1575" y="2342"/>
              <a:ext cx="468" cy="643"/>
              <a:chOff x="1599" y="2648"/>
              <a:chExt cx="901" cy="1270"/>
            </a:xfrm>
          </p:grpSpPr>
          <p:sp>
            <p:nvSpPr>
              <p:cNvPr id="18486" name="Freeform 6"/>
              <p:cNvSpPr>
                <a:spLocks noChangeAspect="1"/>
              </p:cNvSpPr>
              <p:nvPr/>
            </p:nvSpPr>
            <p:spPr bwMode="auto">
              <a:xfrm>
                <a:off x="1599" y="2648"/>
                <a:ext cx="901" cy="1228"/>
              </a:xfrm>
              <a:custGeom>
                <a:avLst/>
                <a:gdLst>
                  <a:gd name="T0" fmla="*/ 203 w 901"/>
                  <a:gd name="T1" fmla="*/ 0 h 1228"/>
                  <a:gd name="T2" fmla="*/ 218 w 901"/>
                  <a:gd name="T3" fmla="*/ 30 h 1228"/>
                  <a:gd name="T4" fmla="*/ 240 w 901"/>
                  <a:gd name="T5" fmla="*/ 3 h 1228"/>
                  <a:gd name="T6" fmla="*/ 271 w 901"/>
                  <a:gd name="T7" fmla="*/ 25 h 1228"/>
                  <a:gd name="T8" fmla="*/ 350 w 901"/>
                  <a:gd name="T9" fmla="*/ 41 h 1228"/>
                  <a:gd name="T10" fmla="*/ 388 w 901"/>
                  <a:gd name="T11" fmla="*/ 51 h 1228"/>
                  <a:gd name="T12" fmla="*/ 424 w 901"/>
                  <a:gd name="T13" fmla="*/ 83 h 1228"/>
                  <a:gd name="T14" fmla="*/ 482 w 901"/>
                  <a:gd name="T15" fmla="*/ 138 h 1228"/>
                  <a:gd name="T16" fmla="*/ 537 w 901"/>
                  <a:gd name="T17" fmla="*/ 147 h 1228"/>
                  <a:gd name="T18" fmla="*/ 598 w 901"/>
                  <a:gd name="T19" fmla="*/ 202 h 1228"/>
                  <a:gd name="T20" fmla="*/ 583 w 901"/>
                  <a:gd name="T21" fmla="*/ 263 h 1228"/>
                  <a:gd name="T22" fmla="*/ 627 w 901"/>
                  <a:gd name="T23" fmla="*/ 270 h 1228"/>
                  <a:gd name="T24" fmla="*/ 694 w 901"/>
                  <a:gd name="T25" fmla="*/ 270 h 1228"/>
                  <a:gd name="T26" fmla="*/ 769 w 901"/>
                  <a:gd name="T27" fmla="*/ 295 h 1228"/>
                  <a:gd name="T28" fmla="*/ 864 w 901"/>
                  <a:gd name="T29" fmla="*/ 328 h 1228"/>
                  <a:gd name="T30" fmla="*/ 897 w 901"/>
                  <a:gd name="T31" fmla="*/ 386 h 1228"/>
                  <a:gd name="T32" fmla="*/ 845 w 901"/>
                  <a:gd name="T33" fmla="*/ 455 h 1228"/>
                  <a:gd name="T34" fmla="*/ 827 w 901"/>
                  <a:gd name="T35" fmla="*/ 530 h 1228"/>
                  <a:gd name="T36" fmla="*/ 810 w 901"/>
                  <a:gd name="T37" fmla="*/ 622 h 1228"/>
                  <a:gd name="T38" fmla="*/ 758 w 901"/>
                  <a:gd name="T39" fmla="*/ 668 h 1228"/>
                  <a:gd name="T40" fmla="*/ 662 w 901"/>
                  <a:gd name="T41" fmla="*/ 698 h 1228"/>
                  <a:gd name="T42" fmla="*/ 653 w 901"/>
                  <a:gd name="T43" fmla="*/ 746 h 1228"/>
                  <a:gd name="T44" fmla="*/ 585 w 901"/>
                  <a:gd name="T45" fmla="*/ 852 h 1228"/>
                  <a:gd name="T46" fmla="*/ 485 w 901"/>
                  <a:gd name="T47" fmla="*/ 855 h 1228"/>
                  <a:gd name="T48" fmla="*/ 495 w 901"/>
                  <a:gd name="T49" fmla="*/ 942 h 1228"/>
                  <a:gd name="T50" fmla="*/ 399 w 901"/>
                  <a:gd name="T51" fmla="*/ 1010 h 1228"/>
                  <a:gd name="T52" fmla="*/ 376 w 901"/>
                  <a:gd name="T53" fmla="*/ 1053 h 1228"/>
                  <a:gd name="T54" fmla="*/ 353 w 901"/>
                  <a:gd name="T55" fmla="*/ 1158 h 1228"/>
                  <a:gd name="T56" fmla="*/ 318 w 901"/>
                  <a:gd name="T57" fmla="*/ 1215 h 1228"/>
                  <a:gd name="T58" fmla="*/ 238 w 901"/>
                  <a:gd name="T59" fmla="*/ 1124 h 1228"/>
                  <a:gd name="T60" fmla="*/ 208 w 901"/>
                  <a:gd name="T61" fmla="*/ 916 h 1228"/>
                  <a:gd name="T62" fmla="*/ 215 w 901"/>
                  <a:gd name="T63" fmla="*/ 780 h 1228"/>
                  <a:gd name="T64" fmla="*/ 206 w 901"/>
                  <a:gd name="T65" fmla="*/ 568 h 1228"/>
                  <a:gd name="T66" fmla="*/ 161 w 901"/>
                  <a:gd name="T67" fmla="*/ 514 h 1228"/>
                  <a:gd name="T68" fmla="*/ 116 w 901"/>
                  <a:gd name="T69" fmla="*/ 511 h 1228"/>
                  <a:gd name="T70" fmla="*/ 96 w 901"/>
                  <a:gd name="T71" fmla="*/ 465 h 1228"/>
                  <a:gd name="T72" fmla="*/ 70 w 901"/>
                  <a:gd name="T73" fmla="*/ 411 h 1228"/>
                  <a:gd name="T74" fmla="*/ 48 w 901"/>
                  <a:gd name="T75" fmla="*/ 365 h 1228"/>
                  <a:gd name="T76" fmla="*/ 23 w 901"/>
                  <a:gd name="T77" fmla="*/ 317 h 1228"/>
                  <a:gd name="T78" fmla="*/ 23 w 901"/>
                  <a:gd name="T79" fmla="*/ 263 h 1228"/>
                  <a:gd name="T80" fmla="*/ 16 w 901"/>
                  <a:gd name="T81" fmla="*/ 218 h 1228"/>
                  <a:gd name="T82" fmla="*/ 67 w 901"/>
                  <a:gd name="T83" fmla="*/ 170 h 1228"/>
                  <a:gd name="T84" fmla="*/ 93 w 901"/>
                  <a:gd name="T85" fmla="*/ 105 h 122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901" h="1228">
                    <a:moveTo>
                      <a:pt x="107" y="37"/>
                    </a:moveTo>
                    <a:lnTo>
                      <a:pt x="160" y="0"/>
                    </a:lnTo>
                    <a:lnTo>
                      <a:pt x="203" y="0"/>
                    </a:lnTo>
                    <a:lnTo>
                      <a:pt x="218" y="3"/>
                    </a:lnTo>
                    <a:lnTo>
                      <a:pt x="218" y="15"/>
                    </a:lnTo>
                    <a:lnTo>
                      <a:pt x="218" y="30"/>
                    </a:lnTo>
                    <a:lnTo>
                      <a:pt x="228" y="37"/>
                    </a:lnTo>
                    <a:lnTo>
                      <a:pt x="235" y="21"/>
                    </a:lnTo>
                    <a:lnTo>
                      <a:pt x="240" y="3"/>
                    </a:lnTo>
                    <a:lnTo>
                      <a:pt x="251" y="3"/>
                    </a:lnTo>
                    <a:lnTo>
                      <a:pt x="257" y="15"/>
                    </a:lnTo>
                    <a:lnTo>
                      <a:pt x="271" y="25"/>
                    </a:lnTo>
                    <a:lnTo>
                      <a:pt x="287" y="37"/>
                    </a:lnTo>
                    <a:lnTo>
                      <a:pt x="328" y="37"/>
                    </a:lnTo>
                    <a:lnTo>
                      <a:pt x="350" y="41"/>
                    </a:lnTo>
                    <a:lnTo>
                      <a:pt x="360" y="43"/>
                    </a:lnTo>
                    <a:lnTo>
                      <a:pt x="372" y="43"/>
                    </a:lnTo>
                    <a:lnTo>
                      <a:pt x="388" y="51"/>
                    </a:lnTo>
                    <a:lnTo>
                      <a:pt x="395" y="63"/>
                    </a:lnTo>
                    <a:lnTo>
                      <a:pt x="395" y="74"/>
                    </a:lnTo>
                    <a:lnTo>
                      <a:pt x="424" y="83"/>
                    </a:lnTo>
                    <a:lnTo>
                      <a:pt x="441" y="106"/>
                    </a:lnTo>
                    <a:lnTo>
                      <a:pt x="466" y="128"/>
                    </a:lnTo>
                    <a:lnTo>
                      <a:pt x="482" y="138"/>
                    </a:lnTo>
                    <a:lnTo>
                      <a:pt x="493" y="138"/>
                    </a:lnTo>
                    <a:lnTo>
                      <a:pt x="520" y="138"/>
                    </a:lnTo>
                    <a:lnTo>
                      <a:pt x="537" y="147"/>
                    </a:lnTo>
                    <a:lnTo>
                      <a:pt x="556" y="169"/>
                    </a:lnTo>
                    <a:lnTo>
                      <a:pt x="583" y="183"/>
                    </a:lnTo>
                    <a:lnTo>
                      <a:pt x="598" y="202"/>
                    </a:lnTo>
                    <a:lnTo>
                      <a:pt x="607" y="228"/>
                    </a:lnTo>
                    <a:lnTo>
                      <a:pt x="595" y="238"/>
                    </a:lnTo>
                    <a:lnTo>
                      <a:pt x="583" y="263"/>
                    </a:lnTo>
                    <a:lnTo>
                      <a:pt x="598" y="281"/>
                    </a:lnTo>
                    <a:lnTo>
                      <a:pt x="610" y="285"/>
                    </a:lnTo>
                    <a:lnTo>
                      <a:pt x="627" y="270"/>
                    </a:lnTo>
                    <a:lnTo>
                      <a:pt x="653" y="263"/>
                    </a:lnTo>
                    <a:lnTo>
                      <a:pt x="675" y="270"/>
                    </a:lnTo>
                    <a:lnTo>
                      <a:pt x="694" y="270"/>
                    </a:lnTo>
                    <a:lnTo>
                      <a:pt x="717" y="282"/>
                    </a:lnTo>
                    <a:lnTo>
                      <a:pt x="743" y="295"/>
                    </a:lnTo>
                    <a:lnTo>
                      <a:pt x="769" y="295"/>
                    </a:lnTo>
                    <a:lnTo>
                      <a:pt x="801" y="296"/>
                    </a:lnTo>
                    <a:lnTo>
                      <a:pt x="832" y="321"/>
                    </a:lnTo>
                    <a:lnTo>
                      <a:pt x="864" y="328"/>
                    </a:lnTo>
                    <a:lnTo>
                      <a:pt x="887" y="339"/>
                    </a:lnTo>
                    <a:lnTo>
                      <a:pt x="900" y="359"/>
                    </a:lnTo>
                    <a:lnTo>
                      <a:pt x="897" y="386"/>
                    </a:lnTo>
                    <a:lnTo>
                      <a:pt x="881" y="411"/>
                    </a:lnTo>
                    <a:lnTo>
                      <a:pt x="864" y="433"/>
                    </a:lnTo>
                    <a:lnTo>
                      <a:pt x="845" y="455"/>
                    </a:lnTo>
                    <a:lnTo>
                      <a:pt x="836" y="482"/>
                    </a:lnTo>
                    <a:lnTo>
                      <a:pt x="811" y="501"/>
                    </a:lnTo>
                    <a:lnTo>
                      <a:pt x="827" y="530"/>
                    </a:lnTo>
                    <a:lnTo>
                      <a:pt x="826" y="566"/>
                    </a:lnTo>
                    <a:lnTo>
                      <a:pt x="810" y="594"/>
                    </a:lnTo>
                    <a:lnTo>
                      <a:pt x="810" y="622"/>
                    </a:lnTo>
                    <a:lnTo>
                      <a:pt x="797" y="648"/>
                    </a:lnTo>
                    <a:lnTo>
                      <a:pt x="778" y="658"/>
                    </a:lnTo>
                    <a:lnTo>
                      <a:pt x="758" y="668"/>
                    </a:lnTo>
                    <a:lnTo>
                      <a:pt x="731" y="667"/>
                    </a:lnTo>
                    <a:lnTo>
                      <a:pt x="694" y="675"/>
                    </a:lnTo>
                    <a:lnTo>
                      <a:pt x="662" y="698"/>
                    </a:lnTo>
                    <a:lnTo>
                      <a:pt x="646" y="720"/>
                    </a:lnTo>
                    <a:lnTo>
                      <a:pt x="637" y="733"/>
                    </a:lnTo>
                    <a:lnTo>
                      <a:pt x="653" y="746"/>
                    </a:lnTo>
                    <a:lnTo>
                      <a:pt x="653" y="768"/>
                    </a:lnTo>
                    <a:lnTo>
                      <a:pt x="611" y="801"/>
                    </a:lnTo>
                    <a:lnTo>
                      <a:pt x="585" y="852"/>
                    </a:lnTo>
                    <a:lnTo>
                      <a:pt x="550" y="878"/>
                    </a:lnTo>
                    <a:lnTo>
                      <a:pt x="521" y="880"/>
                    </a:lnTo>
                    <a:lnTo>
                      <a:pt x="485" y="855"/>
                    </a:lnTo>
                    <a:lnTo>
                      <a:pt x="482" y="891"/>
                    </a:lnTo>
                    <a:lnTo>
                      <a:pt x="499" y="909"/>
                    </a:lnTo>
                    <a:lnTo>
                      <a:pt x="495" y="942"/>
                    </a:lnTo>
                    <a:lnTo>
                      <a:pt x="444" y="970"/>
                    </a:lnTo>
                    <a:lnTo>
                      <a:pt x="424" y="965"/>
                    </a:lnTo>
                    <a:lnTo>
                      <a:pt x="399" y="1010"/>
                    </a:lnTo>
                    <a:lnTo>
                      <a:pt x="376" y="1015"/>
                    </a:lnTo>
                    <a:lnTo>
                      <a:pt x="367" y="1034"/>
                    </a:lnTo>
                    <a:lnTo>
                      <a:pt x="376" y="1053"/>
                    </a:lnTo>
                    <a:lnTo>
                      <a:pt x="354" y="1082"/>
                    </a:lnTo>
                    <a:lnTo>
                      <a:pt x="373" y="1127"/>
                    </a:lnTo>
                    <a:lnTo>
                      <a:pt x="353" y="1158"/>
                    </a:lnTo>
                    <a:lnTo>
                      <a:pt x="338" y="1190"/>
                    </a:lnTo>
                    <a:lnTo>
                      <a:pt x="354" y="1215"/>
                    </a:lnTo>
                    <a:lnTo>
                      <a:pt x="318" y="1215"/>
                    </a:lnTo>
                    <a:lnTo>
                      <a:pt x="286" y="1227"/>
                    </a:lnTo>
                    <a:lnTo>
                      <a:pt x="250" y="1169"/>
                    </a:lnTo>
                    <a:lnTo>
                      <a:pt x="238" y="1124"/>
                    </a:lnTo>
                    <a:lnTo>
                      <a:pt x="238" y="1021"/>
                    </a:lnTo>
                    <a:lnTo>
                      <a:pt x="205" y="980"/>
                    </a:lnTo>
                    <a:lnTo>
                      <a:pt x="208" y="916"/>
                    </a:lnTo>
                    <a:lnTo>
                      <a:pt x="225" y="873"/>
                    </a:lnTo>
                    <a:lnTo>
                      <a:pt x="216" y="829"/>
                    </a:lnTo>
                    <a:lnTo>
                      <a:pt x="215" y="780"/>
                    </a:lnTo>
                    <a:lnTo>
                      <a:pt x="218" y="658"/>
                    </a:lnTo>
                    <a:lnTo>
                      <a:pt x="229" y="603"/>
                    </a:lnTo>
                    <a:lnTo>
                      <a:pt x="206" y="568"/>
                    </a:lnTo>
                    <a:lnTo>
                      <a:pt x="183" y="546"/>
                    </a:lnTo>
                    <a:lnTo>
                      <a:pt x="164" y="533"/>
                    </a:lnTo>
                    <a:lnTo>
                      <a:pt x="161" y="514"/>
                    </a:lnTo>
                    <a:lnTo>
                      <a:pt x="145" y="517"/>
                    </a:lnTo>
                    <a:lnTo>
                      <a:pt x="125" y="523"/>
                    </a:lnTo>
                    <a:lnTo>
                      <a:pt x="116" y="511"/>
                    </a:lnTo>
                    <a:lnTo>
                      <a:pt x="102" y="498"/>
                    </a:lnTo>
                    <a:lnTo>
                      <a:pt x="93" y="475"/>
                    </a:lnTo>
                    <a:lnTo>
                      <a:pt x="96" y="465"/>
                    </a:lnTo>
                    <a:lnTo>
                      <a:pt x="86" y="439"/>
                    </a:lnTo>
                    <a:lnTo>
                      <a:pt x="74" y="414"/>
                    </a:lnTo>
                    <a:lnTo>
                      <a:pt x="70" y="411"/>
                    </a:lnTo>
                    <a:lnTo>
                      <a:pt x="70" y="401"/>
                    </a:lnTo>
                    <a:lnTo>
                      <a:pt x="64" y="391"/>
                    </a:lnTo>
                    <a:lnTo>
                      <a:pt x="48" y="365"/>
                    </a:lnTo>
                    <a:lnTo>
                      <a:pt x="45" y="355"/>
                    </a:lnTo>
                    <a:lnTo>
                      <a:pt x="26" y="343"/>
                    </a:lnTo>
                    <a:lnTo>
                      <a:pt x="23" y="317"/>
                    </a:lnTo>
                    <a:lnTo>
                      <a:pt x="13" y="299"/>
                    </a:lnTo>
                    <a:lnTo>
                      <a:pt x="0" y="282"/>
                    </a:lnTo>
                    <a:lnTo>
                      <a:pt x="23" y="263"/>
                    </a:lnTo>
                    <a:lnTo>
                      <a:pt x="44" y="253"/>
                    </a:lnTo>
                    <a:lnTo>
                      <a:pt x="23" y="241"/>
                    </a:lnTo>
                    <a:lnTo>
                      <a:pt x="16" y="218"/>
                    </a:lnTo>
                    <a:lnTo>
                      <a:pt x="22" y="199"/>
                    </a:lnTo>
                    <a:lnTo>
                      <a:pt x="44" y="180"/>
                    </a:lnTo>
                    <a:lnTo>
                      <a:pt x="67" y="170"/>
                    </a:lnTo>
                    <a:lnTo>
                      <a:pt x="84" y="141"/>
                    </a:lnTo>
                    <a:lnTo>
                      <a:pt x="96" y="125"/>
                    </a:lnTo>
                    <a:lnTo>
                      <a:pt x="93" y="105"/>
                    </a:lnTo>
                    <a:lnTo>
                      <a:pt x="93" y="85"/>
                    </a:lnTo>
                    <a:lnTo>
                      <a:pt x="107" y="37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487" name="Freeform 7"/>
              <p:cNvSpPr>
                <a:spLocks noChangeAspect="1"/>
              </p:cNvSpPr>
              <p:nvPr/>
            </p:nvSpPr>
            <p:spPr bwMode="auto">
              <a:xfrm>
                <a:off x="1917" y="3880"/>
                <a:ext cx="101" cy="38"/>
              </a:xfrm>
              <a:custGeom>
                <a:avLst/>
                <a:gdLst>
                  <a:gd name="T0" fmla="*/ 33 w 101"/>
                  <a:gd name="T1" fmla="*/ 0 h 38"/>
                  <a:gd name="T2" fmla="*/ 0 w 101"/>
                  <a:gd name="T3" fmla="*/ 22 h 38"/>
                  <a:gd name="T4" fmla="*/ 22 w 101"/>
                  <a:gd name="T5" fmla="*/ 37 h 38"/>
                  <a:gd name="T6" fmla="*/ 64 w 101"/>
                  <a:gd name="T7" fmla="*/ 35 h 38"/>
                  <a:gd name="T8" fmla="*/ 100 w 101"/>
                  <a:gd name="T9" fmla="*/ 37 h 38"/>
                  <a:gd name="T10" fmla="*/ 65 w 101"/>
                  <a:gd name="T11" fmla="*/ 16 h 38"/>
                  <a:gd name="T12" fmla="*/ 33 w 101"/>
                  <a:gd name="T13" fmla="*/ 0 h 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01" h="38">
                    <a:moveTo>
                      <a:pt x="33" y="0"/>
                    </a:moveTo>
                    <a:lnTo>
                      <a:pt x="0" y="22"/>
                    </a:lnTo>
                    <a:lnTo>
                      <a:pt x="22" y="37"/>
                    </a:lnTo>
                    <a:lnTo>
                      <a:pt x="64" y="35"/>
                    </a:lnTo>
                    <a:lnTo>
                      <a:pt x="100" y="37"/>
                    </a:lnTo>
                    <a:lnTo>
                      <a:pt x="65" y="16"/>
                    </a:lnTo>
                    <a:lnTo>
                      <a:pt x="33" y="0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8454" name="Group 8"/>
            <p:cNvGrpSpPr>
              <a:grpSpLocks noChangeAspect="1"/>
            </p:cNvGrpSpPr>
            <p:nvPr/>
          </p:nvGrpSpPr>
          <p:grpSpPr bwMode="auto">
            <a:xfrm>
              <a:off x="1384" y="1541"/>
              <a:ext cx="661" cy="842"/>
              <a:chOff x="1232" y="1067"/>
              <a:chExt cx="1272" cy="1662"/>
            </a:xfrm>
          </p:grpSpPr>
          <p:sp>
            <p:nvSpPr>
              <p:cNvPr id="18473" name="Freeform 9"/>
              <p:cNvSpPr>
                <a:spLocks noChangeAspect="1"/>
              </p:cNvSpPr>
              <p:nvPr/>
            </p:nvSpPr>
            <p:spPr bwMode="auto">
              <a:xfrm>
                <a:off x="1929" y="1628"/>
                <a:ext cx="35" cy="45"/>
              </a:xfrm>
              <a:custGeom>
                <a:avLst/>
                <a:gdLst>
                  <a:gd name="T0" fmla="*/ 0 w 35"/>
                  <a:gd name="T1" fmla="*/ 32 h 45"/>
                  <a:gd name="T2" fmla="*/ 34 w 35"/>
                  <a:gd name="T3" fmla="*/ 44 h 45"/>
                  <a:gd name="T4" fmla="*/ 31 w 35"/>
                  <a:gd name="T5" fmla="*/ 28 h 45"/>
                  <a:gd name="T6" fmla="*/ 34 w 35"/>
                  <a:gd name="T7" fmla="*/ 8 h 45"/>
                  <a:gd name="T8" fmla="*/ 17 w 35"/>
                  <a:gd name="T9" fmla="*/ 0 h 45"/>
                  <a:gd name="T10" fmla="*/ 11 w 35"/>
                  <a:gd name="T11" fmla="*/ 16 h 45"/>
                  <a:gd name="T12" fmla="*/ 0 w 35"/>
                  <a:gd name="T13" fmla="*/ 32 h 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45">
                    <a:moveTo>
                      <a:pt x="0" y="32"/>
                    </a:moveTo>
                    <a:lnTo>
                      <a:pt x="34" y="44"/>
                    </a:lnTo>
                    <a:lnTo>
                      <a:pt x="31" y="28"/>
                    </a:lnTo>
                    <a:lnTo>
                      <a:pt x="34" y="8"/>
                    </a:lnTo>
                    <a:lnTo>
                      <a:pt x="17" y="0"/>
                    </a:lnTo>
                    <a:lnTo>
                      <a:pt x="11" y="16"/>
                    </a:lnTo>
                    <a:lnTo>
                      <a:pt x="0" y="32"/>
                    </a:lnTo>
                  </a:path>
                </a:pathLst>
              </a:custGeom>
              <a:noFill/>
              <a:ln w="12700" cap="rnd" cmpd="sng">
                <a:solidFill>
                  <a:srgbClr val="0066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grpSp>
            <p:nvGrpSpPr>
              <p:cNvPr id="18474" name="Group 10"/>
              <p:cNvGrpSpPr>
                <a:grpSpLocks noChangeAspect="1"/>
              </p:cNvGrpSpPr>
              <p:nvPr/>
            </p:nvGrpSpPr>
            <p:grpSpPr bwMode="auto">
              <a:xfrm>
                <a:off x="1232" y="1067"/>
                <a:ext cx="1272" cy="1662"/>
                <a:chOff x="1232" y="1067"/>
                <a:chExt cx="1272" cy="1662"/>
              </a:xfrm>
            </p:grpSpPr>
            <p:sp>
              <p:nvSpPr>
                <p:cNvPr id="18475" name="Freeform 11"/>
                <p:cNvSpPr>
                  <a:spLocks noChangeAspect="1"/>
                </p:cNvSpPr>
                <p:nvPr/>
              </p:nvSpPr>
              <p:spPr bwMode="auto">
                <a:xfrm>
                  <a:off x="1232" y="1067"/>
                  <a:ext cx="914" cy="1662"/>
                </a:xfrm>
                <a:custGeom>
                  <a:avLst/>
                  <a:gdLst>
                    <a:gd name="T0" fmla="*/ 400 w 914"/>
                    <a:gd name="T1" fmla="*/ 1593 h 1662"/>
                    <a:gd name="T2" fmla="*/ 379 w 914"/>
                    <a:gd name="T3" fmla="*/ 1512 h 1662"/>
                    <a:gd name="T4" fmla="*/ 374 w 914"/>
                    <a:gd name="T5" fmla="*/ 1441 h 1662"/>
                    <a:gd name="T6" fmla="*/ 316 w 914"/>
                    <a:gd name="T7" fmla="*/ 1393 h 1662"/>
                    <a:gd name="T8" fmla="*/ 299 w 914"/>
                    <a:gd name="T9" fmla="*/ 1317 h 1662"/>
                    <a:gd name="T10" fmla="*/ 235 w 914"/>
                    <a:gd name="T11" fmla="*/ 1344 h 1662"/>
                    <a:gd name="T12" fmla="*/ 197 w 914"/>
                    <a:gd name="T13" fmla="*/ 1243 h 1662"/>
                    <a:gd name="T14" fmla="*/ 231 w 914"/>
                    <a:gd name="T15" fmla="*/ 1180 h 1662"/>
                    <a:gd name="T16" fmla="*/ 295 w 914"/>
                    <a:gd name="T17" fmla="*/ 1132 h 1662"/>
                    <a:gd name="T18" fmla="*/ 351 w 914"/>
                    <a:gd name="T19" fmla="*/ 1174 h 1662"/>
                    <a:gd name="T20" fmla="*/ 415 w 914"/>
                    <a:gd name="T21" fmla="*/ 1174 h 1662"/>
                    <a:gd name="T22" fmla="*/ 453 w 914"/>
                    <a:gd name="T23" fmla="*/ 1259 h 1662"/>
                    <a:gd name="T24" fmla="*/ 485 w 914"/>
                    <a:gd name="T25" fmla="*/ 1300 h 1662"/>
                    <a:gd name="T26" fmla="*/ 490 w 914"/>
                    <a:gd name="T27" fmla="*/ 1227 h 1662"/>
                    <a:gd name="T28" fmla="*/ 501 w 914"/>
                    <a:gd name="T29" fmla="*/ 1159 h 1662"/>
                    <a:gd name="T30" fmla="*/ 559 w 914"/>
                    <a:gd name="T31" fmla="*/ 1148 h 1662"/>
                    <a:gd name="T32" fmla="*/ 618 w 914"/>
                    <a:gd name="T33" fmla="*/ 1101 h 1662"/>
                    <a:gd name="T34" fmla="*/ 650 w 914"/>
                    <a:gd name="T35" fmla="*/ 1037 h 1662"/>
                    <a:gd name="T36" fmla="*/ 697 w 914"/>
                    <a:gd name="T37" fmla="*/ 1004 h 1662"/>
                    <a:gd name="T38" fmla="*/ 794 w 914"/>
                    <a:gd name="T39" fmla="*/ 968 h 1662"/>
                    <a:gd name="T40" fmla="*/ 797 w 914"/>
                    <a:gd name="T41" fmla="*/ 946 h 1662"/>
                    <a:gd name="T42" fmla="*/ 772 w 914"/>
                    <a:gd name="T43" fmla="*/ 885 h 1662"/>
                    <a:gd name="T44" fmla="*/ 907 w 914"/>
                    <a:gd name="T45" fmla="*/ 836 h 1662"/>
                    <a:gd name="T46" fmla="*/ 868 w 914"/>
                    <a:gd name="T47" fmla="*/ 767 h 1662"/>
                    <a:gd name="T48" fmla="*/ 831 w 914"/>
                    <a:gd name="T49" fmla="*/ 733 h 1662"/>
                    <a:gd name="T50" fmla="*/ 753 w 914"/>
                    <a:gd name="T51" fmla="*/ 635 h 1662"/>
                    <a:gd name="T52" fmla="*/ 695 w 914"/>
                    <a:gd name="T53" fmla="*/ 756 h 1662"/>
                    <a:gd name="T54" fmla="*/ 659 w 914"/>
                    <a:gd name="T55" fmla="*/ 796 h 1662"/>
                    <a:gd name="T56" fmla="*/ 638 w 914"/>
                    <a:gd name="T57" fmla="*/ 757 h 1662"/>
                    <a:gd name="T58" fmla="*/ 573 w 914"/>
                    <a:gd name="T59" fmla="*/ 656 h 1662"/>
                    <a:gd name="T60" fmla="*/ 657 w 914"/>
                    <a:gd name="T61" fmla="*/ 573 h 1662"/>
                    <a:gd name="T62" fmla="*/ 737 w 914"/>
                    <a:gd name="T63" fmla="*/ 550 h 1662"/>
                    <a:gd name="T64" fmla="*/ 765 w 914"/>
                    <a:gd name="T65" fmla="*/ 512 h 1662"/>
                    <a:gd name="T66" fmla="*/ 711 w 914"/>
                    <a:gd name="T67" fmla="*/ 503 h 1662"/>
                    <a:gd name="T68" fmla="*/ 710 w 914"/>
                    <a:gd name="T69" fmla="*/ 451 h 1662"/>
                    <a:gd name="T70" fmla="*/ 605 w 914"/>
                    <a:gd name="T71" fmla="*/ 287 h 1662"/>
                    <a:gd name="T72" fmla="*/ 588 w 914"/>
                    <a:gd name="T73" fmla="*/ 145 h 1662"/>
                    <a:gd name="T74" fmla="*/ 530 w 914"/>
                    <a:gd name="T75" fmla="*/ 40 h 1662"/>
                    <a:gd name="T76" fmla="*/ 474 w 914"/>
                    <a:gd name="T77" fmla="*/ 45 h 1662"/>
                    <a:gd name="T78" fmla="*/ 411 w 914"/>
                    <a:gd name="T79" fmla="*/ 23 h 1662"/>
                    <a:gd name="T80" fmla="*/ 295 w 914"/>
                    <a:gd name="T81" fmla="*/ 87 h 1662"/>
                    <a:gd name="T82" fmla="*/ 289 w 914"/>
                    <a:gd name="T83" fmla="*/ 114 h 1662"/>
                    <a:gd name="T84" fmla="*/ 351 w 914"/>
                    <a:gd name="T85" fmla="*/ 175 h 1662"/>
                    <a:gd name="T86" fmla="*/ 357 w 914"/>
                    <a:gd name="T87" fmla="*/ 264 h 1662"/>
                    <a:gd name="T88" fmla="*/ 266 w 914"/>
                    <a:gd name="T89" fmla="*/ 421 h 1662"/>
                    <a:gd name="T90" fmla="*/ 190 w 914"/>
                    <a:gd name="T91" fmla="*/ 547 h 1662"/>
                    <a:gd name="T92" fmla="*/ 125 w 914"/>
                    <a:gd name="T93" fmla="*/ 614 h 1662"/>
                    <a:gd name="T94" fmla="*/ 51 w 914"/>
                    <a:gd name="T95" fmla="*/ 730 h 1662"/>
                    <a:gd name="T96" fmla="*/ 17 w 914"/>
                    <a:gd name="T97" fmla="*/ 794 h 1662"/>
                    <a:gd name="T98" fmla="*/ 19 w 914"/>
                    <a:gd name="T99" fmla="*/ 894 h 1662"/>
                    <a:gd name="T100" fmla="*/ 7 w 914"/>
                    <a:gd name="T101" fmla="*/ 1037 h 1662"/>
                    <a:gd name="T102" fmla="*/ 28 w 914"/>
                    <a:gd name="T103" fmla="*/ 1021 h 1662"/>
                    <a:gd name="T104" fmla="*/ 51 w 914"/>
                    <a:gd name="T105" fmla="*/ 960 h 1662"/>
                    <a:gd name="T106" fmla="*/ 44 w 914"/>
                    <a:gd name="T107" fmla="*/ 1053 h 1662"/>
                    <a:gd name="T108" fmla="*/ 64 w 914"/>
                    <a:gd name="T109" fmla="*/ 1159 h 1662"/>
                    <a:gd name="T110" fmla="*/ 64 w 914"/>
                    <a:gd name="T111" fmla="*/ 1249 h 1662"/>
                    <a:gd name="T112" fmla="*/ 141 w 914"/>
                    <a:gd name="T113" fmla="*/ 1359 h 1662"/>
                    <a:gd name="T114" fmla="*/ 203 w 914"/>
                    <a:gd name="T115" fmla="*/ 1400 h 1662"/>
                    <a:gd name="T116" fmla="*/ 280 w 914"/>
                    <a:gd name="T117" fmla="*/ 1477 h 1662"/>
                    <a:gd name="T118" fmla="*/ 326 w 914"/>
                    <a:gd name="T119" fmla="*/ 1551 h 1662"/>
                    <a:gd name="T120" fmla="*/ 412 w 914"/>
                    <a:gd name="T121" fmla="*/ 1635 h 1662"/>
                    <a:gd name="T122" fmla="*/ 463 w 914"/>
                    <a:gd name="T123" fmla="*/ 1661 h 1662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</a:gdLst>
                  <a:ahLst/>
                  <a:cxnLst>
                    <a:cxn ang="T124">
                      <a:pos x="T0" y="T1"/>
                    </a:cxn>
                    <a:cxn ang="T125">
                      <a:pos x="T2" y="T3"/>
                    </a:cxn>
                    <a:cxn ang="T126">
                      <a:pos x="T4" y="T5"/>
                    </a:cxn>
                    <a:cxn ang="T127">
                      <a:pos x="T6" y="T7"/>
                    </a:cxn>
                    <a:cxn ang="T128">
                      <a:pos x="T8" y="T9"/>
                    </a:cxn>
                    <a:cxn ang="T129">
                      <a:pos x="T10" y="T11"/>
                    </a:cxn>
                    <a:cxn ang="T130">
                      <a:pos x="T12" y="T13"/>
                    </a:cxn>
                    <a:cxn ang="T131">
                      <a:pos x="T14" y="T15"/>
                    </a:cxn>
                    <a:cxn ang="T132">
                      <a:pos x="T16" y="T17"/>
                    </a:cxn>
                    <a:cxn ang="T133">
                      <a:pos x="T18" y="T19"/>
                    </a:cxn>
                    <a:cxn ang="T134">
                      <a:pos x="T20" y="T21"/>
                    </a:cxn>
                    <a:cxn ang="T135">
                      <a:pos x="T22" y="T23"/>
                    </a:cxn>
                    <a:cxn ang="T136">
                      <a:pos x="T24" y="T25"/>
                    </a:cxn>
                    <a:cxn ang="T137">
                      <a:pos x="T26" y="T27"/>
                    </a:cxn>
                    <a:cxn ang="T138">
                      <a:pos x="T28" y="T29"/>
                    </a:cxn>
                    <a:cxn ang="T139">
                      <a:pos x="T30" y="T31"/>
                    </a:cxn>
                    <a:cxn ang="T140">
                      <a:pos x="T32" y="T33"/>
                    </a:cxn>
                    <a:cxn ang="T141">
                      <a:pos x="T34" y="T35"/>
                    </a:cxn>
                    <a:cxn ang="T142">
                      <a:pos x="T36" y="T37"/>
                    </a:cxn>
                    <a:cxn ang="T143">
                      <a:pos x="T38" y="T39"/>
                    </a:cxn>
                    <a:cxn ang="T144">
                      <a:pos x="T40" y="T41"/>
                    </a:cxn>
                    <a:cxn ang="T145">
                      <a:pos x="T42" y="T43"/>
                    </a:cxn>
                    <a:cxn ang="T146">
                      <a:pos x="T44" y="T45"/>
                    </a:cxn>
                    <a:cxn ang="T147">
                      <a:pos x="T46" y="T47"/>
                    </a:cxn>
                    <a:cxn ang="T148">
                      <a:pos x="T48" y="T49"/>
                    </a:cxn>
                    <a:cxn ang="T149">
                      <a:pos x="T50" y="T51"/>
                    </a:cxn>
                    <a:cxn ang="T150">
                      <a:pos x="T52" y="T53"/>
                    </a:cxn>
                    <a:cxn ang="T151">
                      <a:pos x="T54" y="T55"/>
                    </a:cxn>
                    <a:cxn ang="T152">
                      <a:pos x="T56" y="T57"/>
                    </a:cxn>
                    <a:cxn ang="T153">
                      <a:pos x="T58" y="T59"/>
                    </a:cxn>
                    <a:cxn ang="T154">
                      <a:pos x="T60" y="T61"/>
                    </a:cxn>
                    <a:cxn ang="T155">
                      <a:pos x="T62" y="T63"/>
                    </a:cxn>
                    <a:cxn ang="T156">
                      <a:pos x="T64" y="T65"/>
                    </a:cxn>
                    <a:cxn ang="T157">
                      <a:pos x="T66" y="T67"/>
                    </a:cxn>
                    <a:cxn ang="T158">
                      <a:pos x="T68" y="T69"/>
                    </a:cxn>
                    <a:cxn ang="T159">
                      <a:pos x="T70" y="T71"/>
                    </a:cxn>
                    <a:cxn ang="T160">
                      <a:pos x="T72" y="T73"/>
                    </a:cxn>
                    <a:cxn ang="T161">
                      <a:pos x="T74" y="T75"/>
                    </a:cxn>
                    <a:cxn ang="T162">
                      <a:pos x="T76" y="T77"/>
                    </a:cxn>
                    <a:cxn ang="T163">
                      <a:pos x="T78" y="T79"/>
                    </a:cxn>
                    <a:cxn ang="T164">
                      <a:pos x="T80" y="T81"/>
                    </a:cxn>
                    <a:cxn ang="T165">
                      <a:pos x="T82" y="T83"/>
                    </a:cxn>
                    <a:cxn ang="T166">
                      <a:pos x="T84" y="T85"/>
                    </a:cxn>
                    <a:cxn ang="T167">
                      <a:pos x="T86" y="T87"/>
                    </a:cxn>
                    <a:cxn ang="T168">
                      <a:pos x="T88" y="T89"/>
                    </a:cxn>
                    <a:cxn ang="T169">
                      <a:pos x="T90" y="T91"/>
                    </a:cxn>
                    <a:cxn ang="T170">
                      <a:pos x="T92" y="T93"/>
                    </a:cxn>
                    <a:cxn ang="T171">
                      <a:pos x="T94" y="T95"/>
                    </a:cxn>
                    <a:cxn ang="T172">
                      <a:pos x="T96" y="T97"/>
                    </a:cxn>
                    <a:cxn ang="T173">
                      <a:pos x="T98" y="T99"/>
                    </a:cxn>
                    <a:cxn ang="T174">
                      <a:pos x="T100" y="T101"/>
                    </a:cxn>
                    <a:cxn ang="T175">
                      <a:pos x="T102" y="T103"/>
                    </a:cxn>
                    <a:cxn ang="T176">
                      <a:pos x="T104" y="T105"/>
                    </a:cxn>
                    <a:cxn ang="T177">
                      <a:pos x="T106" y="T107"/>
                    </a:cxn>
                    <a:cxn ang="T178">
                      <a:pos x="T108" y="T109"/>
                    </a:cxn>
                    <a:cxn ang="T179">
                      <a:pos x="T110" y="T111"/>
                    </a:cxn>
                    <a:cxn ang="T180">
                      <a:pos x="T112" y="T113"/>
                    </a:cxn>
                    <a:cxn ang="T181">
                      <a:pos x="T114" y="T115"/>
                    </a:cxn>
                    <a:cxn ang="T182">
                      <a:pos x="T116" y="T117"/>
                    </a:cxn>
                    <a:cxn ang="T183">
                      <a:pos x="T118" y="T119"/>
                    </a:cxn>
                    <a:cxn ang="T184">
                      <a:pos x="T120" y="T121"/>
                    </a:cxn>
                    <a:cxn ang="T185">
                      <a:pos x="T122" y="T123"/>
                    </a:cxn>
                  </a:cxnLst>
                  <a:rect l="0" t="0" r="r" b="b"/>
                  <a:pathLst>
                    <a:path w="914" h="1662">
                      <a:moveTo>
                        <a:pt x="472" y="1624"/>
                      </a:moveTo>
                      <a:lnTo>
                        <a:pt x="434" y="1589"/>
                      </a:lnTo>
                      <a:lnTo>
                        <a:pt x="400" y="1593"/>
                      </a:lnTo>
                      <a:lnTo>
                        <a:pt x="367" y="1563"/>
                      </a:lnTo>
                      <a:lnTo>
                        <a:pt x="361" y="1525"/>
                      </a:lnTo>
                      <a:lnTo>
                        <a:pt x="379" y="1512"/>
                      </a:lnTo>
                      <a:lnTo>
                        <a:pt x="379" y="1502"/>
                      </a:lnTo>
                      <a:lnTo>
                        <a:pt x="390" y="1481"/>
                      </a:lnTo>
                      <a:lnTo>
                        <a:pt x="374" y="1441"/>
                      </a:lnTo>
                      <a:lnTo>
                        <a:pt x="348" y="1439"/>
                      </a:lnTo>
                      <a:lnTo>
                        <a:pt x="315" y="1412"/>
                      </a:lnTo>
                      <a:lnTo>
                        <a:pt x="316" y="1393"/>
                      </a:lnTo>
                      <a:lnTo>
                        <a:pt x="347" y="1344"/>
                      </a:lnTo>
                      <a:lnTo>
                        <a:pt x="337" y="1333"/>
                      </a:lnTo>
                      <a:lnTo>
                        <a:pt x="299" y="1317"/>
                      </a:lnTo>
                      <a:lnTo>
                        <a:pt x="280" y="1333"/>
                      </a:lnTo>
                      <a:lnTo>
                        <a:pt x="268" y="1349"/>
                      </a:lnTo>
                      <a:lnTo>
                        <a:pt x="235" y="1344"/>
                      </a:lnTo>
                      <a:lnTo>
                        <a:pt x="207" y="1332"/>
                      </a:lnTo>
                      <a:lnTo>
                        <a:pt x="181" y="1281"/>
                      </a:lnTo>
                      <a:lnTo>
                        <a:pt x="197" y="1243"/>
                      </a:lnTo>
                      <a:lnTo>
                        <a:pt x="203" y="1213"/>
                      </a:lnTo>
                      <a:lnTo>
                        <a:pt x="212" y="1197"/>
                      </a:lnTo>
                      <a:lnTo>
                        <a:pt x="231" y="1180"/>
                      </a:lnTo>
                      <a:lnTo>
                        <a:pt x="242" y="1162"/>
                      </a:lnTo>
                      <a:lnTo>
                        <a:pt x="268" y="1143"/>
                      </a:lnTo>
                      <a:lnTo>
                        <a:pt x="295" y="1132"/>
                      </a:lnTo>
                      <a:lnTo>
                        <a:pt x="316" y="1149"/>
                      </a:lnTo>
                      <a:lnTo>
                        <a:pt x="337" y="1153"/>
                      </a:lnTo>
                      <a:lnTo>
                        <a:pt x="351" y="1174"/>
                      </a:lnTo>
                      <a:lnTo>
                        <a:pt x="370" y="1171"/>
                      </a:lnTo>
                      <a:lnTo>
                        <a:pt x="395" y="1162"/>
                      </a:lnTo>
                      <a:lnTo>
                        <a:pt x="415" y="1174"/>
                      </a:lnTo>
                      <a:lnTo>
                        <a:pt x="453" y="1213"/>
                      </a:lnTo>
                      <a:lnTo>
                        <a:pt x="441" y="1242"/>
                      </a:lnTo>
                      <a:lnTo>
                        <a:pt x="453" y="1259"/>
                      </a:lnTo>
                      <a:lnTo>
                        <a:pt x="453" y="1270"/>
                      </a:lnTo>
                      <a:lnTo>
                        <a:pt x="469" y="1285"/>
                      </a:lnTo>
                      <a:lnTo>
                        <a:pt x="485" y="1300"/>
                      </a:lnTo>
                      <a:lnTo>
                        <a:pt x="492" y="1293"/>
                      </a:lnTo>
                      <a:lnTo>
                        <a:pt x="492" y="1265"/>
                      </a:lnTo>
                      <a:lnTo>
                        <a:pt x="490" y="1227"/>
                      </a:lnTo>
                      <a:lnTo>
                        <a:pt x="490" y="1191"/>
                      </a:lnTo>
                      <a:lnTo>
                        <a:pt x="485" y="1180"/>
                      </a:lnTo>
                      <a:lnTo>
                        <a:pt x="501" y="1159"/>
                      </a:lnTo>
                      <a:lnTo>
                        <a:pt x="528" y="1153"/>
                      </a:lnTo>
                      <a:lnTo>
                        <a:pt x="538" y="1142"/>
                      </a:lnTo>
                      <a:lnTo>
                        <a:pt x="559" y="1148"/>
                      </a:lnTo>
                      <a:lnTo>
                        <a:pt x="575" y="1130"/>
                      </a:lnTo>
                      <a:lnTo>
                        <a:pt x="601" y="1110"/>
                      </a:lnTo>
                      <a:lnTo>
                        <a:pt x="618" y="1101"/>
                      </a:lnTo>
                      <a:lnTo>
                        <a:pt x="611" y="1084"/>
                      </a:lnTo>
                      <a:lnTo>
                        <a:pt x="631" y="1058"/>
                      </a:lnTo>
                      <a:lnTo>
                        <a:pt x="650" y="1037"/>
                      </a:lnTo>
                      <a:lnTo>
                        <a:pt x="665" y="1027"/>
                      </a:lnTo>
                      <a:lnTo>
                        <a:pt x="704" y="1032"/>
                      </a:lnTo>
                      <a:lnTo>
                        <a:pt x="697" y="1004"/>
                      </a:lnTo>
                      <a:lnTo>
                        <a:pt x="733" y="985"/>
                      </a:lnTo>
                      <a:lnTo>
                        <a:pt x="765" y="972"/>
                      </a:lnTo>
                      <a:lnTo>
                        <a:pt x="794" y="968"/>
                      </a:lnTo>
                      <a:lnTo>
                        <a:pt x="782" y="995"/>
                      </a:lnTo>
                      <a:lnTo>
                        <a:pt x="811" y="965"/>
                      </a:lnTo>
                      <a:lnTo>
                        <a:pt x="797" y="946"/>
                      </a:lnTo>
                      <a:lnTo>
                        <a:pt x="795" y="907"/>
                      </a:lnTo>
                      <a:lnTo>
                        <a:pt x="765" y="907"/>
                      </a:lnTo>
                      <a:lnTo>
                        <a:pt x="772" y="885"/>
                      </a:lnTo>
                      <a:lnTo>
                        <a:pt x="862" y="886"/>
                      </a:lnTo>
                      <a:lnTo>
                        <a:pt x="913" y="856"/>
                      </a:lnTo>
                      <a:lnTo>
                        <a:pt x="907" y="836"/>
                      </a:lnTo>
                      <a:lnTo>
                        <a:pt x="884" y="812"/>
                      </a:lnTo>
                      <a:lnTo>
                        <a:pt x="885" y="776"/>
                      </a:lnTo>
                      <a:lnTo>
                        <a:pt x="868" y="767"/>
                      </a:lnTo>
                      <a:lnTo>
                        <a:pt x="860" y="743"/>
                      </a:lnTo>
                      <a:lnTo>
                        <a:pt x="849" y="728"/>
                      </a:lnTo>
                      <a:lnTo>
                        <a:pt x="831" y="733"/>
                      </a:lnTo>
                      <a:lnTo>
                        <a:pt x="797" y="705"/>
                      </a:lnTo>
                      <a:lnTo>
                        <a:pt x="786" y="673"/>
                      </a:lnTo>
                      <a:lnTo>
                        <a:pt x="753" y="635"/>
                      </a:lnTo>
                      <a:lnTo>
                        <a:pt x="707" y="683"/>
                      </a:lnTo>
                      <a:lnTo>
                        <a:pt x="707" y="738"/>
                      </a:lnTo>
                      <a:lnTo>
                        <a:pt x="695" y="756"/>
                      </a:lnTo>
                      <a:lnTo>
                        <a:pt x="676" y="757"/>
                      </a:lnTo>
                      <a:lnTo>
                        <a:pt x="663" y="767"/>
                      </a:lnTo>
                      <a:lnTo>
                        <a:pt x="659" y="796"/>
                      </a:lnTo>
                      <a:lnTo>
                        <a:pt x="643" y="828"/>
                      </a:lnTo>
                      <a:lnTo>
                        <a:pt x="624" y="796"/>
                      </a:lnTo>
                      <a:lnTo>
                        <a:pt x="638" y="757"/>
                      </a:lnTo>
                      <a:lnTo>
                        <a:pt x="633" y="728"/>
                      </a:lnTo>
                      <a:lnTo>
                        <a:pt x="614" y="718"/>
                      </a:lnTo>
                      <a:lnTo>
                        <a:pt x="573" y="656"/>
                      </a:lnTo>
                      <a:lnTo>
                        <a:pt x="576" y="634"/>
                      </a:lnTo>
                      <a:lnTo>
                        <a:pt x="624" y="573"/>
                      </a:lnTo>
                      <a:lnTo>
                        <a:pt x="657" y="573"/>
                      </a:lnTo>
                      <a:lnTo>
                        <a:pt x="686" y="570"/>
                      </a:lnTo>
                      <a:lnTo>
                        <a:pt x="701" y="544"/>
                      </a:lnTo>
                      <a:lnTo>
                        <a:pt x="737" y="550"/>
                      </a:lnTo>
                      <a:lnTo>
                        <a:pt x="749" y="534"/>
                      </a:lnTo>
                      <a:lnTo>
                        <a:pt x="782" y="537"/>
                      </a:lnTo>
                      <a:lnTo>
                        <a:pt x="765" y="512"/>
                      </a:lnTo>
                      <a:lnTo>
                        <a:pt x="760" y="477"/>
                      </a:lnTo>
                      <a:lnTo>
                        <a:pt x="733" y="513"/>
                      </a:lnTo>
                      <a:lnTo>
                        <a:pt x="711" y="503"/>
                      </a:lnTo>
                      <a:lnTo>
                        <a:pt x="739" y="463"/>
                      </a:lnTo>
                      <a:lnTo>
                        <a:pt x="737" y="422"/>
                      </a:lnTo>
                      <a:lnTo>
                        <a:pt x="710" y="451"/>
                      </a:lnTo>
                      <a:lnTo>
                        <a:pt x="685" y="477"/>
                      </a:lnTo>
                      <a:lnTo>
                        <a:pt x="601" y="410"/>
                      </a:lnTo>
                      <a:lnTo>
                        <a:pt x="605" y="287"/>
                      </a:lnTo>
                      <a:lnTo>
                        <a:pt x="567" y="249"/>
                      </a:lnTo>
                      <a:lnTo>
                        <a:pt x="563" y="203"/>
                      </a:lnTo>
                      <a:lnTo>
                        <a:pt x="588" y="145"/>
                      </a:lnTo>
                      <a:lnTo>
                        <a:pt x="596" y="80"/>
                      </a:lnTo>
                      <a:lnTo>
                        <a:pt x="564" y="43"/>
                      </a:lnTo>
                      <a:lnTo>
                        <a:pt x="530" y="40"/>
                      </a:lnTo>
                      <a:lnTo>
                        <a:pt x="509" y="29"/>
                      </a:lnTo>
                      <a:lnTo>
                        <a:pt x="506" y="0"/>
                      </a:lnTo>
                      <a:lnTo>
                        <a:pt x="474" y="45"/>
                      </a:lnTo>
                      <a:lnTo>
                        <a:pt x="444" y="49"/>
                      </a:lnTo>
                      <a:lnTo>
                        <a:pt x="434" y="11"/>
                      </a:lnTo>
                      <a:lnTo>
                        <a:pt x="411" y="23"/>
                      </a:lnTo>
                      <a:lnTo>
                        <a:pt x="385" y="26"/>
                      </a:lnTo>
                      <a:lnTo>
                        <a:pt x="318" y="96"/>
                      </a:lnTo>
                      <a:lnTo>
                        <a:pt x="295" y="87"/>
                      </a:lnTo>
                      <a:lnTo>
                        <a:pt x="264" y="35"/>
                      </a:lnTo>
                      <a:lnTo>
                        <a:pt x="267" y="80"/>
                      </a:lnTo>
                      <a:lnTo>
                        <a:pt x="289" y="114"/>
                      </a:lnTo>
                      <a:lnTo>
                        <a:pt x="325" y="142"/>
                      </a:lnTo>
                      <a:lnTo>
                        <a:pt x="348" y="145"/>
                      </a:lnTo>
                      <a:lnTo>
                        <a:pt x="351" y="175"/>
                      </a:lnTo>
                      <a:lnTo>
                        <a:pt x="366" y="199"/>
                      </a:lnTo>
                      <a:lnTo>
                        <a:pt x="356" y="220"/>
                      </a:lnTo>
                      <a:lnTo>
                        <a:pt x="357" y="264"/>
                      </a:lnTo>
                      <a:lnTo>
                        <a:pt x="337" y="328"/>
                      </a:lnTo>
                      <a:lnTo>
                        <a:pt x="287" y="416"/>
                      </a:lnTo>
                      <a:lnTo>
                        <a:pt x="266" y="421"/>
                      </a:lnTo>
                      <a:lnTo>
                        <a:pt x="226" y="506"/>
                      </a:lnTo>
                      <a:lnTo>
                        <a:pt x="213" y="554"/>
                      </a:lnTo>
                      <a:lnTo>
                        <a:pt x="190" y="547"/>
                      </a:lnTo>
                      <a:lnTo>
                        <a:pt x="187" y="564"/>
                      </a:lnTo>
                      <a:lnTo>
                        <a:pt x="157" y="595"/>
                      </a:lnTo>
                      <a:lnTo>
                        <a:pt x="125" y="614"/>
                      </a:lnTo>
                      <a:lnTo>
                        <a:pt x="81" y="657"/>
                      </a:lnTo>
                      <a:lnTo>
                        <a:pt x="49" y="698"/>
                      </a:lnTo>
                      <a:lnTo>
                        <a:pt x="51" y="730"/>
                      </a:lnTo>
                      <a:lnTo>
                        <a:pt x="39" y="747"/>
                      </a:lnTo>
                      <a:lnTo>
                        <a:pt x="25" y="766"/>
                      </a:lnTo>
                      <a:lnTo>
                        <a:pt x="17" y="794"/>
                      </a:lnTo>
                      <a:lnTo>
                        <a:pt x="25" y="823"/>
                      </a:lnTo>
                      <a:lnTo>
                        <a:pt x="32" y="870"/>
                      </a:lnTo>
                      <a:lnTo>
                        <a:pt x="19" y="894"/>
                      </a:lnTo>
                      <a:lnTo>
                        <a:pt x="6" y="943"/>
                      </a:lnTo>
                      <a:lnTo>
                        <a:pt x="0" y="1007"/>
                      </a:lnTo>
                      <a:lnTo>
                        <a:pt x="7" y="1037"/>
                      </a:lnTo>
                      <a:lnTo>
                        <a:pt x="1" y="1094"/>
                      </a:lnTo>
                      <a:lnTo>
                        <a:pt x="19" y="1116"/>
                      </a:lnTo>
                      <a:lnTo>
                        <a:pt x="28" y="1021"/>
                      </a:lnTo>
                      <a:lnTo>
                        <a:pt x="28" y="950"/>
                      </a:lnTo>
                      <a:lnTo>
                        <a:pt x="46" y="927"/>
                      </a:lnTo>
                      <a:lnTo>
                        <a:pt x="51" y="960"/>
                      </a:lnTo>
                      <a:lnTo>
                        <a:pt x="45" y="984"/>
                      </a:lnTo>
                      <a:lnTo>
                        <a:pt x="45" y="1008"/>
                      </a:lnTo>
                      <a:lnTo>
                        <a:pt x="44" y="1053"/>
                      </a:lnTo>
                      <a:lnTo>
                        <a:pt x="55" y="1095"/>
                      </a:lnTo>
                      <a:lnTo>
                        <a:pt x="58" y="1139"/>
                      </a:lnTo>
                      <a:lnTo>
                        <a:pt x="64" y="1159"/>
                      </a:lnTo>
                      <a:lnTo>
                        <a:pt x="73" y="1184"/>
                      </a:lnTo>
                      <a:lnTo>
                        <a:pt x="58" y="1213"/>
                      </a:lnTo>
                      <a:lnTo>
                        <a:pt x="64" y="1249"/>
                      </a:lnTo>
                      <a:lnTo>
                        <a:pt x="80" y="1297"/>
                      </a:lnTo>
                      <a:lnTo>
                        <a:pt x="109" y="1322"/>
                      </a:lnTo>
                      <a:lnTo>
                        <a:pt x="141" y="1359"/>
                      </a:lnTo>
                      <a:lnTo>
                        <a:pt x="165" y="1387"/>
                      </a:lnTo>
                      <a:lnTo>
                        <a:pt x="181" y="1383"/>
                      </a:lnTo>
                      <a:lnTo>
                        <a:pt x="203" y="1400"/>
                      </a:lnTo>
                      <a:lnTo>
                        <a:pt x="221" y="1412"/>
                      </a:lnTo>
                      <a:lnTo>
                        <a:pt x="232" y="1433"/>
                      </a:lnTo>
                      <a:lnTo>
                        <a:pt x="280" y="1477"/>
                      </a:lnTo>
                      <a:lnTo>
                        <a:pt x="295" y="1483"/>
                      </a:lnTo>
                      <a:lnTo>
                        <a:pt x="325" y="1509"/>
                      </a:lnTo>
                      <a:lnTo>
                        <a:pt x="326" y="1551"/>
                      </a:lnTo>
                      <a:lnTo>
                        <a:pt x="363" y="1595"/>
                      </a:lnTo>
                      <a:lnTo>
                        <a:pt x="395" y="1631"/>
                      </a:lnTo>
                      <a:lnTo>
                        <a:pt x="412" y="1635"/>
                      </a:lnTo>
                      <a:lnTo>
                        <a:pt x="427" y="1624"/>
                      </a:lnTo>
                      <a:lnTo>
                        <a:pt x="437" y="1619"/>
                      </a:lnTo>
                      <a:lnTo>
                        <a:pt x="463" y="1661"/>
                      </a:lnTo>
                      <a:lnTo>
                        <a:pt x="472" y="1624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76" name="Freeform 12"/>
                <p:cNvSpPr>
                  <a:spLocks noChangeAspect="1"/>
                </p:cNvSpPr>
                <p:nvPr/>
              </p:nvSpPr>
              <p:spPr bwMode="auto">
                <a:xfrm>
                  <a:off x="1634" y="2380"/>
                  <a:ext cx="159" cy="106"/>
                </a:xfrm>
                <a:custGeom>
                  <a:avLst/>
                  <a:gdLst>
                    <a:gd name="T0" fmla="*/ 3 w 159"/>
                    <a:gd name="T1" fmla="*/ 0 h 106"/>
                    <a:gd name="T2" fmla="*/ 46 w 159"/>
                    <a:gd name="T3" fmla="*/ 9 h 106"/>
                    <a:gd name="T4" fmla="*/ 72 w 159"/>
                    <a:gd name="T5" fmla="*/ 31 h 106"/>
                    <a:gd name="T6" fmla="*/ 90 w 159"/>
                    <a:gd name="T7" fmla="*/ 48 h 106"/>
                    <a:gd name="T8" fmla="*/ 103 w 159"/>
                    <a:gd name="T9" fmla="*/ 51 h 106"/>
                    <a:gd name="T10" fmla="*/ 125 w 159"/>
                    <a:gd name="T11" fmla="*/ 70 h 106"/>
                    <a:gd name="T12" fmla="*/ 141 w 159"/>
                    <a:gd name="T13" fmla="*/ 90 h 106"/>
                    <a:gd name="T14" fmla="*/ 158 w 159"/>
                    <a:gd name="T15" fmla="*/ 105 h 106"/>
                    <a:gd name="T16" fmla="*/ 122 w 159"/>
                    <a:gd name="T17" fmla="*/ 105 h 106"/>
                    <a:gd name="T18" fmla="*/ 99 w 159"/>
                    <a:gd name="T19" fmla="*/ 80 h 106"/>
                    <a:gd name="T20" fmla="*/ 68 w 159"/>
                    <a:gd name="T21" fmla="*/ 71 h 106"/>
                    <a:gd name="T22" fmla="*/ 51 w 159"/>
                    <a:gd name="T23" fmla="*/ 51 h 106"/>
                    <a:gd name="T24" fmla="*/ 20 w 159"/>
                    <a:gd name="T25" fmla="*/ 38 h 106"/>
                    <a:gd name="T26" fmla="*/ 0 w 159"/>
                    <a:gd name="T27" fmla="*/ 25 h 106"/>
                    <a:gd name="T28" fmla="*/ 3 w 159"/>
                    <a:gd name="T29" fmla="*/ 0 h 10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159" h="106">
                      <a:moveTo>
                        <a:pt x="3" y="0"/>
                      </a:moveTo>
                      <a:lnTo>
                        <a:pt x="46" y="9"/>
                      </a:lnTo>
                      <a:lnTo>
                        <a:pt x="72" y="31"/>
                      </a:lnTo>
                      <a:lnTo>
                        <a:pt x="90" y="48"/>
                      </a:lnTo>
                      <a:lnTo>
                        <a:pt x="103" y="51"/>
                      </a:lnTo>
                      <a:lnTo>
                        <a:pt x="125" y="70"/>
                      </a:lnTo>
                      <a:lnTo>
                        <a:pt x="141" y="90"/>
                      </a:lnTo>
                      <a:lnTo>
                        <a:pt x="158" y="105"/>
                      </a:lnTo>
                      <a:lnTo>
                        <a:pt x="122" y="105"/>
                      </a:lnTo>
                      <a:lnTo>
                        <a:pt x="99" y="80"/>
                      </a:lnTo>
                      <a:lnTo>
                        <a:pt x="68" y="71"/>
                      </a:lnTo>
                      <a:lnTo>
                        <a:pt x="51" y="51"/>
                      </a:lnTo>
                      <a:lnTo>
                        <a:pt x="20" y="38"/>
                      </a:lnTo>
                      <a:lnTo>
                        <a:pt x="0" y="25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77" name="Freeform 13"/>
                <p:cNvSpPr>
                  <a:spLocks noChangeAspect="1"/>
                </p:cNvSpPr>
                <p:nvPr/>
              </p:nvSpPr>
              <p:spPr bwMode="auto">
                <a:xfrm>
                  <a:off x="1791" y="2490"/>
                  <a:ext cx="91" cy="49"/>
                </a:xfrm>
                <a:custGeom>
                  <a:avLst/>
                  <a:gdLst>
                    <a:gd name="T0" fmla="*/ 0 w 91"/>
                    <a:gd name="T1" fmla="*/ 26 h 49"/>
                    <a:gd name="T2" fmla="*/ 27 w 91"/>
                    <a:gd name="T3" fmla="*/ 0 h 49"/>
                    <a:gd name="T4" fmla="*/ 59 w 91"/>
                    <a:gd name="T5" fmla="*/ 5 h 49"/>
                    <a:gd name="T6" fmla="*/ 90 w 91"/>
                    <a:gd name="T7" fmla="*/ 32 h 49"/>
                    <a:gd name="T8" fmla="*/ 90 w 91"/>
                    <a:gd name="T9" fmla="*/ 44 h 49"/>
                    <a:gd name="T10" fmla="*/ 68 w 91"/>
                    <a:gd name="T11" fmla="*/ 48 h 49"/>
                    <a:gd name="T12" fmla="*/ 52 w 91"/>
                    <a:gd name="T13" fmla="*/ 38 h 49"/>
                    <a:gd name="T14" fmla="*/ 27 w 91"/>
                    <a:gd name="T15" fmla="*/ 38 h 49"/>
                    <a:gd name="T16" fmla="*/ 0 w 91"/>
                    <a:gd name="T17" fmla="*/ 26 h 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91" h="49">
                      <a:moveTo>
                        <a:pt x="0" y="26"/>
                      </a:moveTo>
                      <a:lnTo>
                        <a:pt x="27" y="0"/>
                      </a:lnTo>
                      <a:lnTo>
                        <a:pt x="59" y="5"/>
                      </a:lnTo>
                      <a:lnTo>
                        <a:pt x="90" y="32"/>
                      </a:lnTo>
                      <a:lnTo>
                        <a:pt x="90" y="44"/>
                      </a:lnTo>
                      <a:lnTo>
                        <a:pt x="68" y="48"/>
                      </a:lnTo>
                      <a:lnTo>
                        <a:pt x="52" y="38"/>
                      </a:lnTo>
                      <a:lnTo>
                        <a:pt x="27" y="38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78" name="Freeform 14"/>
                <p:cNvSpPr>
                  <a:spLocks noChangeAspect="1"/>
                </p:cNvSpPr>
                <p:nvPr/>
              </p:nvSpPr>
              <p:spPr bwMode="auto">
                <a:xfrm>
                  <a:off x="1849" y="1377"/>
                  <a:ext cx="88" cy="107"/>
                </a:xfrm>
                <a:custGeom>
                  <a:avLst/>
                  <a:gdLst>
                    <a:gd name="T0" fmla="*/ 19 w 88"/>
                    <a:gd name="T1" fmla="*/ 0 h 107"/>
                    <a:gd name="T2" fmla="*/ 42 w 88"/>
                    <a:gd name="T3" fmla="*/ 18 h 107"/>
                    <a:gd name="T4" fmla="*/ 49 w 88"/>
                    <a:gd name="T5" fmla="*/ 16 h 107"/>
                    <a:gd name="T6" fmla="*/ 84 w 88"/>
                    <a:gd name="T7" fmla="*/ 47 h 107"/>
                    <a:gd name="T8" fmla="*/ 87 w 88"/>
                    <a:gd name="T9" fmla="*/ 60 h 107"/>
                    <a:gd name="T10" fmla="*/ 74 w 88"/>
                    <a:gd name="T11" fmla="*/ 70 h 107"/>
                    <a:gd name="T12" fmla="*/ 74 w 88"/>
                    <a:gd name="T13" fmla="*/ 76 h 107"/>
                    <a:gd name="T14" fmla="*/ 64 w 88"/>
                    <a:gd name="T15" fmla="*/ 80 h 107"/>
                    <a:gd name="T16" fmla="*/ 64 w 88"/>
                    <a:gd name="T17" fmla="*/ 85 h 107"/>
                    <a:gd name="T18" fmla="*/ 53 w 88"/>
                    <a:gd name="T19" fmla="*/ 106 h 107"/>
                    <a:gd name="T20" fmla="*/ 36 w 88"/>
                    <a:gd name="T21" fmla="*/ 95 h 107"/>
                    <a:gd name="T22" fmla="*/ 26 w 88"/>
                    <a:gd name="T23" fmla="*/ 100 h 107"/>
                    <a:gd name="T24" fmla="*/ 0 w 88"/>
                    <a:gd name="T25" fmla="*/ 64 h 107"/>
                    <a:gd name="T26" fmla="*/ 14 w 88"/>
                    <a:gd name="T27" fmla="*/ 40 h 107"/>
                    <a:gd name="T28" fmla="*/ 19 w 88"/>
                    <a:gd name="T29" fmla="*/ 0 h 107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8" h="107">
                      <a:moveTo>
                        <a:pt x="19" y="0"/>
                      </a:moveTo>
                      <a:lnTo>
                        <a:pt x="42" y="18"/>
                      </a:lnTo>
                      <a:lnTo>
                        <a:pt x="49" y="16"/>
                      </a:lnTo>
                      <a:lnTo>
                        <a:pt x="84" y="47"/>
                      </a:lnTo>
                      <a:lnTo>
                        <a:pt x="87" y="60"/>
                      </a:lnTo>
                      <a:lnTo>
                        <a:pt x="74" y="70"/>
                      </a:lnTo>
                      <a:lnTo>
                        <a:pt x="74" y="76"/>
                      </a:lnTo>
                      <a:lnTo>
                        <a:pt x="64" y="80"/>
                      </a:lnTo>
                      <a:lnTo>
                        <a:pt x="64" y="85"/>
                      </a:lnTo>
                      <a:lnTo>
                        <a:pt x="53" y="106"/>
                      </a:lnTo>
                      <a:lnTo>
                        <a:pt x="36" y="95"/>
                      </a:lnTo>
                      <a:lnTo>
                        <a:pt x="26" y="100"/>
                      </a:lnTo>
                      <a:lnTo>
                        <a:pt x="0" y="64"/>
                      </a:lnTo>
                      <a:lnTo>
                        <a:pt x="14" y="40"/>
                      </a:lnTo>
                      <a:lnTo>
                        <a:pt x="19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79" name="Freeform 15"/>
                <p:cNvSpPr>
                  <a:spLocks noChangeAspect="1"/>
                </p:cNvSpPr>
                <p:nvPr/>
              </p:nvSpPr>
              <p:spPr bwMode="auto">
                <a:xfrm>
                  <a:off x="1939" y="1353"/>
                  <a:ext cx="57" cy="50"/>
                </a:xfrm>
                <a:custGeom>
                  <a:avLst/>
                  <a:gdLst>
                    <a:gd name="T0" fmla="*/ 0 w 57"/>
                    <a:gd name="T1" fmla="*/ 27 h 50"/>
                    <a:gd name="T2" fmla="*/ 32 w 57"/>
                    <a:gd name="T3" fmla="*/ 49 h 50"/>
                    <a:gd name="T4" fmla="*/ 37 w 57"/>
                    <a:gd name="T5" fmla="*/ 40 h 50"/>
                    <a:gd name="T6" fmla="*/ 56 w 57"/>
                    <a:gd name="T7" fmla="*/ 19 h 50"/>
                    <a:gd name="T8" fmla="*/ 46 w 57"/>
                    <a:gd name="T9" fmla="*/ 7 h 50"/>
                    <a:gd name="T10" fmla="*/ 36 w 57"/>
                    <a:gd name="T11" fmla="*/ 11 h 50"/>
                    <a:gd name="T12" fmla="*/ 32 w 57"/>
                    <a:gd name="T13" fmla="*/ 0 h 50"/>
                    <a:gd name="T14" fmla="*/ 21 w 57"/>
                    <a:gd name="T15" fmla="*/ 14 h 50"/>
                    <a:gd name="T16" fmla="*/ 0 w 57"/>
                    <a:gd name="T17" fmla="*/ 27 h 5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57" h="50">
                      <a:moveTo>
                        <a:pt x="0" y="27"/>
                      </a:moveTo>
                      <a:lnTo>
                        <a:pt x="32" y="49"/>
                      </a:lnTo>
                      <a:lnTo>
                        <a:pt x="37" y="40"/>
                      </a:lnTo>
                      <a:lnTo>
                        <a:pt x="56" y="19"/>
                      </a:lnTo>
                      <a:lnTo>
                        <a:pt x="46" y="7"/>
                      </a:lnTo>
                      <a:lnTo>
                        <a:pt x="36" y="11"/>
                      </a:lnTo>
                      <a:lnTo>
                        <a:pt x="32" y="0"/>
                      </a:lnTo>
                      <a:lnTo>
                        <a:pt x="21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80" name="Freeform 16"/>
                <p:cNvSpPr>
                  <a:spLocks noChangeAspect="1"/>
                </p:cNvSpPr>
                <p:nvPr/>
              </p:nvSpPr>
              <p:spPr bwMode="auto">
                <a:xfrm>
                  <a:off x="1863" y="1334"/>
                  <a:ext cx="58" cy="36"/>
                </a:xfrm>
                <a:custGeom>
                  <a:avLst/>
                  <a:gdLst>
                    <a:gd name="T0" fmla="*/ 0 w 58"/>
                    <a:gd name="T1" fmla="*/ 1 h 36"/>
                    <a:gd name="T2" fmla="*/ 31 w 58"/>
                    <a:gd name="T3" fmla="*/ 0 h 36"/>
                    <a:gd name="T4" fmla="*/ 57 w 58"/>
                    <a:gd name="T5" fmla="*/ 33 h 36"/>
                    <a:gd name="T6" fmla="*/ 34 w 58"/>
                    <a:gd name="T7" fmla="*/ 35 h 36"/>
                    <a:gd name="T8" fmla="*/ 32 w 58"/>
                    <a:gd name="T9" fmla="*/ 27 h 36"/>
                    <a:gd name="T10" fmla="*/ 21 w 58"/>
                    <a:gd name="T11" fmla="*/ 35 h 36"/>
                    <a:gd name="T12" fmla="*/ 19 w 58"/>
                    <a:gd name="T13" fmla="*/ 35 h 36"/>
                    <a:gd name="T14" fmla="*/ 10 w 58"/>
                    <a:gd name="T15" fmla="*/ 27 h 36"/>
                    <a:gd name="T16" fmla="*/ 13 w 58"/>
                    <a:gd name="T17" fmla="*/ 19 h 36"/>
                    <a:gd name="T18" fmla="*/ 0 w 58"/>
                    <a:gd name="T19" fmla="*/ 1 h 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58" h="36">
                      <a:moveTo>
                        <a:pt x="0" y="1"/>
                      </a:moveTo>
                      <a:lnTo>
                        <a:pt x="31" y="0"/>
                      </a:lnTo>
                      <a:lnTo>
                        <a:pt x="57" y="33"/>
                      </a:lnTo>
                      <a:lnTo>
                        <a:pt x="34" y="35"/>
                      </a:lnTo>
                      <a:lnTo>
                        <a:pt x="32" y="27"/>
                      </a:lnTo>
                      <a:lnTo>
                        <a:pt x="21" y="35"/>
                      </a:lnTo>
                      <a:lnTo>
                        <a:pt x="19" y="35"/>
                      </a:lnTo>
                      <a:lnTo>
                        <a:pt x="10" y="27"/>
                      </a:lnTo>
                      <a:lnTo>
                        <a:pt x="13" y="19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81" name="Freeform 17"/>
                <p:cNvSpPr>
                  <a:spLocks noChangeAspect="1"/>
                </p:cNvSpPr>
                <p:nvPr/>
              </p:nvSpPr>
              <p:spPr bwMode="auto">
                <a:xfrm>
                  <a:off x="1992" y="1486"/>
                  <a:ext cx="138" cy="251"/>
                </a:xfrm>
                <a:custGeom>
                  <a:avLst/>
                  <a:gdLst>
                    <a:gd name="T0" fmla="*/ 58 w 138"/>
                    <a:gd name="T1" fmla="*/ 138 h 251"/>
                    <a:gd name="T2" fmla="*/ 37 w 138"/>
                    <a:gd name="T3" fmla="*/ 168 h 251"/>
                    <a:gd name="T4" fmla="*/ 26 w 138"/>
                    <a:gd name="T5" fmla="*/ 168 h 251"/>
                    <a:gd name="T6" fmla="*/ 18 w 138"/>
                    <a:gd name="T7" fmla="*/ 176 h 251"/>
                    <a:gd name="T8" fmla="*/ 6 w 138"/>
                    <a:gd name="T9" fmla="*/ 177 h 251"/>
                    <a:gd name="T10" fmla="*/ 5 w 138"/>
                    <a:gd name="T11" fmla="*/ 184 h 251"/>
                    <a:gd name="T12" fmla="*/ 22 w 138"/>
                    <a:gd name="T13" fmla="*/ 186 h 251"/>
                    <a:gd name="T14" fmla="*/ 31 w 138"/>
                    <a:gd name="T15" fmla="*/ 192 h 251"/>
                    <a:gd name="T16" fmla="*/ 38 w 138"/>
                    <a:gd name="T17" fmla="*/ 203 h 251"/>
                    <a:gd name="T18" fmla="*/ 38 w 138"/>
                    <a:gd name="T19" fmla="*/ 208 h 251"/>
                    <a:gd name="T20" fmla="*/ 51 w 138"/>
                    <a:gd name="T21" fmla="*/ 218 h 251"/>
                    <a:gd name="T22" fmla="*/ 51 w 138"/>
                    <a:gd name="T23" fmla="*/ 228 h 251"/>
                    <a:gd name="T24" fmla="*/ 58 w 138"/>
                    <a:gd name="T25" fmla="*/ 228 h 251"/>
                    <a:gd name="T26" fmla="*/ 85 w 138"/>
                    <a:gd name="T27" fmla="*/ 250 h 251"/>
                    <a:gd name="T28" fmla="*/ 79 w 138"/>
                    <a:gd name="T29" fmla="*/ 234 h 251"/>
                    <a:gd name="T30" fmla="*/ 79 w 138"/>
                    <a:gd name="T31" fmla="*/ 218 h 251"/>
                    <a:gd name="T32" fmla="*/ 86 w 138"/>
                    <a:gd name="T33" fmla="*/ 218 h 251"/>
                    <a:gd name="T34" fmla="*/ 95 w 138"/>
                    <a:gd name="T35" fmla="*/ 225 h 251"/>
                    <a:gd name="T36" fmla="*/ 100 w 138"/>
                    <a:gd name="T37" fmla="*/ 225 h 251"/>
                    <a:gd name="T38" fmla="*/ 103 w 138"/>
                    <a:gd name="T39" fmla="*/ 227 h 251"/>
                    <a:gd name="T40" fmla="*/ 108 w 138"/>
                    <a:gd name="T41" fmla="*/ 225 h 251"/>
                    <a:gd name="T42" fmla="*/ 108 w 138"/>
                    <a:gd name="T43" fmla="*/ 212 h 251"/>
                    <a:gd name="T44" fmla="*/ 100 w 138"/>
                    <a:gd name="T45" fmla="*/ 203 h 251"/>
                    <a:gd name="T46" fmla="*/ 98 w 138"/>
                    <a:gd name="T47" fmla="*/ 186 h 251"/>
                    <a:gd name="T48" fmla="*/ 102 w 138"/>
                    <a:gd name="T49" fmla="*/ 170 h 251"/>
                    <a:gd name="T50" fmla="*/ 131 w 138"/>
                    <a:gd name="T51" fmla="*/ 199 h 251"/>
                    <a:gd name="T52" fmla="*/ 131 w 138"/>
                    <a:gd name="T53" fmla="*/ 182 h 251"/>
                    <a:gd name="T54" fmla="*/ 137 w 138"/>
                    <a:gd name="T55" fmla="*/ 161 h 251"/>
                    <a:gd name="T56" fmla="*/ 116 w 138"/>
                    <a:gd name="T57" fmla="*/ 138 h 251"/>
                    <a:gd name="T58" fmla="*/ 115 w 138"/>
                    <a:gd name="T59" fmla="*/ 125 h 251"/>
                    <a:gd name="T60" fmla="*/ 116 w 138"/>
                    <a:gd name="T61" fmla="*/ 93 h 251"/>
                    <a:gd name="T62" fmla="*/ 89 w 138"/>
                    <a:gd name="T63" fmla="*/ 58 h 251"/>
                    <a:gd name="T64" fmla="*/ 64 w 138"/>
                    <a:gd name="T65" fmla="*/ 38 h 251"/>
                    <a:gd name="T66" fmla="*/ 70 w 138"/>
                    <a:gd name="T67" fmla="*/ 28 h 251"/>
                    <a:gd name="T68" fmla="*/ 57 w 138"/>
                    <a:gd name="T69" fmla="*/ 19 h 251"/>
                    <a:gd name="T70" fmla="*/ 57 w 138"/>
                    <a:gd name="T71" fmla="*/ 6 h 251"/>
                    <a:gd name="T72" fmla="*/ 37 w 138"/>
                    <a:gd name="T73" fmla="*/ 28 h 251"/>
                    <a:gd name="T74" fmla="*/ 31 w 138"/>
                    <a:gd name="T75" fmla="*/ 22 h 251"/>
                    <a:gd name="T76" fmla="*/ 38 w 138"/>
                    <a:gd name="T77" fmla="*/ 10 h 251"/>
                    <a:gd name="T78" fmla="*/ 38 w 138"/>
                    <a:gd name="T79" fmla="*/ 0 h 251"/>
                    <a:gd name="T80" fmla="*/ 26 w 138"/>
                    <a:gd name="T81" fmla="*/ 0 h 251"/>
                    <a:gd name="T82" fmla="*/ 15 w 138"/>
                    <a:gd name="T83" fmla="*/ 5 h 251"/>
                    <a:gd name="T84" fmla="*/ 0 w 138"/>
                    <a:gd name="T85" fmla="*/ 9 h 251"/>
                    <a:gd name="T86" fmla="*/ 0 w 138"/>
                    <a:gd name="T87" fmla="*/ 22 h 251"/>
                    <a:gd name="T88" fmla="*/ 0 w 138"/>
                    <a:gd name="T89" fmla="*/ 35 h 251"/>
                    <a:gd name="T90" fmla="*/ 5 w 138"/>
                    <a:gd name="T91" fmla="*/ 41 h 251"/>
                    <a:gd name="T92" fmla="*/ 21 w 138"/>
                    <a:gd name="T93" fmla="*/ 50 h 251"/>
                    <a:gd name="T94" fmla="*/ 18 w 138"/>
                    <a:gd name="T95" fmla="*/ 64 h 251"/>
                    <a:gd name="T96" fmla="*/ 25 w 138"/>
                    <a:gd name="T97" fmla="*/ 70 h 251"/>
                    <a:gd name="T98" fmla="*/ 34 w 138"/>
                    <a:gd name="T99" fmla="*/ 74 h 251"/>
                    <a:gd name="T100" fmla="*/ 47 w 138"/>
                    <a:gd name="T101" fmla="*/ 74 h 251"/>
                    <a:gd name="T102" fmla="*/ 57 w 138"/>
                    <a:gd name="T103" fmla="*/ 86 h 251"/>
                    <a:gd name="T104" fmla="*/ 58 w 138"/>
                    <a:gd name="T105" fmla="*/ 102 h 251"/>
                    <a:gd name="T106" fmla="*/ 57 w 138"/>
                    <a:gd name="T107" fmla="*/ 122 h 251"/>
                    <a:gd name="T108" fmla="*/ 58 w 138"/>
                    <a:gd name="T109" fmla="*/ 138 h 251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138" h="251">
                      <a:moveTo>
                        <a:pt x="58" y="138"/>
                      </a:moveTo>
                      <a:lnTo>
                        <a:pt x="37" y="168"/>
                      </a:lnTo>
                      <a:lnTo>
                        <a:pt x="26" y="168"/>
                      </a:lnTo>
                      <a:lnTo>
                        <a:pt x="18" y="176"/>
                      </a:lnTo>
                      <a:lnTo>
                        <a:pt x="6" y="177"/>
                      </a:lnTo>
                      <a:lnTo>
                        <a:pt x="5" y="184"/>
                      </a:lnTo>
                      <a:lnTo>
                        <a:pt x="22" y="186"/>
                      </a:lnTo>
                      <a:lnTo>
                        <a:pt x="31" y="192"/>
                      </a:lnTo>
                      <a:lnTo>
                        <a:pt x="38" y="203"/>
                      </a:lnTo>
                      <a:lnTo>
                        <a:pt x="38" y="208"/>
                      </a:lnTo>
                      <a:lnTo>
                        <a:pt x="51" y="218"/>
                      </a:lnTo>
                      <a:lnTo>
                        <a:pt x="51" y="228"/>
                      </a:lnTo>
                      <a:lnTo>
                        <a:pt x="58" y="228"/>
                      </a:lnTo>
                      <a:lnTo>
                        <a:pt x="85" y="250"/>
                      </a:lnTo>
                      <a:lnTo>
                        <a:pt x="79" y="234"/>
                      </a:lnTo>
                      <a:lnTo>
                        <a:pt x="79" y="218"/>
                      </a:lnTo>
                      <a:lnTo>
                        <a:pt x="86" y="218"/>
                      </a:lnTo>
                      <a:lnTo>
                        <a:pt x="95" y="225"/>
                      </a:lnTo>
                      <a:lnTo>
                        <a:pt x="100" y="225"/>
                      </a:lnTo>
                      <a:lnTo>
                        <a:pt x="103" y="227"/>
                      </a:lnTo>
                      <a:lnTo>
                        <a:pt x="108" y="225"/>
                      </a:lnTo>
                      <a:lnTo>
                        <a:pt x="108" y="212"/>
                      </a:lnTo>
                      <a:lnTo>
                        <a:pt x="100" y="203"/>
                      </a:lnTo>
                      <a:lnTo>
                        <a:pt x="98" y="186"/>
                      </a:lnTo>
                      <a:lnTo>
                        <a:pt x="102" y="170"/>
                      </a:lnTo>
                      <a:lnTo>
                        <a:pt x="131" y="199"/>
                      </a:lnTo>
                      <a:lnTo>
                        <a:pt x="131" y="182"/>
                      </a:lnTo>
                      <a:lnTo>
                        <a:pt x="137" y="161"/>
                      </a:lnTo>
                      <a:lnTo>
                        <a:pt x="116" y="138"/>
                      </a:lnTo>
                      <a:lnTo>
                        <a:pt x="115" y="125"/>
                      </a:lnTo>
                      <a:lnTo>
                        <a:pt x="116" y="93"/>
                      </a:lnTo>
                      <a:lnTo>
                        <a:pt x="89" y="58"/>
                      </a:lnTo>
                      <a:lnTo>
                        <a:pt x="64" y="38"/>
                      </a:lnTo>
                      <a:lnTo>
                        <a:pt x="70" y="28"/>
                      </a:lnTo>
                      <a:lnTo>
                        <a:pt x="57" y="19"/>
                      </a:lnTo>
                      <a:lnTo>
                        <a:pt x="57" y="6"/>
                      </a:lnTo>
                      <a:lnTo>
                        <a:pt x="37" y="28"/>
                      </a:lnTo>
                      <a:lnTo>
                        <a:pt x="31" y="22"/>
                      </a:lnTo>
                      <a:lnTo>
                        <a:pt x="38" y="10"/>
                      </a:lnTo>
                      <a:lnTo>
                        <a:pt x="38" y="0"/>
                      </a:lnTo>
                      <a:lnTo>
                        <a:pt x="26" y="0"/>
                      </a:lnTo>
                      <a:lnTo>
                        <a:pt x="15" y="5"/>
                      </a:lnTo>
                      <a:lnTo>
                        <a:pt x="0" y="9"/>
                      </a:lnTo>
                      <a:lnTo>
                        <a:pt x="0" y="22"/>
                      </a:lnTo>
                      <a:lnTo>
                        <a:pt x="0" y="35"/>
                      </a:lnTo>
                      <a:lnTo>
                        <a:pt x="5" y="41"/>
                      </a:lnTo>
                      <a:lnTo>
                        <a:pt x="21" y="50"/>
                      </a:lnTo>
                      <a:lnTo>
                        <a:pt x="18" y="64"/>
                      </a:lnTo>
                      <a:lnTo>
                        <a:pt x="25" y="70"/>
                      </a:lnTo>
                      <a:lnTo>
                        <a:pt x="34" y="74"/>
                      </a:lnTo>
                      <a:lnTo>
                        <a:pt x="47" y="74"/>
                      </a:lnTo>
                      <a:lnTo>
                        <a:pt x="57" y="86"/>
                      </a:lnTo>
                      <a:lnTo>
                        <a:pt x="58" y="102"/>
                      </a:lnTo>
                      <a:lnTo>
                        <a:pt x="57" y="122"/>
                      </a:lnTo>
                      <a:lnTo>
                        <a:pt x="58" y="138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82" name="Freeform 18"/>
                <p:cNvSpPr>
                  <a:spLocks noChangeAspect="1"/>
                </p:cNvSpPr>
                <p:nvPr/>
              </p:nvSpPr>
              <p:spPr bwMode="auto">
                <a:xfrm>
                  <a:off x="2061" y="1348"/>
                  <a:ext cx="134" cy="113"/>
                </a:xfrm>
                <a:custGeom>
                  <a:avLst/>
                  <a:gdLst>
                    <a:gd name="T0" fmla="*/ 0 w 134"/>
                    <a:gd name="T1" fmla="*/ 83 h 113"/>
                    <a:gd name="T2" fmla="*/ 31 w 134"/>
                    <a:gd name="T3" fmla="*/ 112 h 113"/>
                    <a:gd name="T4" fmla="*/ 49 w 134"/>
                    <a:gd name="T5" fmla="*/ 93 h 113"/>
                    <a:gd name="T6" fmla="*/ 62 w 134"/>
                    <a:gd name="T7" fmla="*/ 95 h 113"/>
                    <a:gd name="T8" fmla="*/ 90 w 134"/>
                    <a:gd name="T9" fmla="*/ 57 h 113"/>
                    <a:gd name="T10" fmla="*/ 103 w 134"/>
                    <a:gd name="T11" fmla="*/ 60 h 113"/>
                    <a:gd name="T12" fmla="*/ 124 w 134"/>
                    <a:gd name="T13" fmla="*/ 34 h 113"/>
                    <a:gd name="T14" fmla="*/ 123 w 134"/>
                    <a:gd name="T15" fmla="*/ 26 h 113"/>
                    <a:gd name="T16" fmla="*/ 133 w 134"/>
                    <a:gd name="T17" fmla="*/ 19 h 113"/>
                    <a:gd name="T18" fmla="*/ 126 w 134"/>
                    <a:gd name="T19" fmla="*/ 12 h 113"/>
                    <a:gd name="T20" fmla="*/ 104 w 134"/>
                    <a:gd name="T21" fmla="*/ 12 h 113"/>
                    <a:gd name="T22" fmla="*/ 90 w 134"/>
                    <a:gd name="T23" fmla="*/ 10 h 113"/>
                    <a:gd name="T24" fmla="*/ 78 w 134"/>
                    <a:gd name="T25" fmla="*/ 0 h 113"/>
                    <a:gd name="T26" fmla="*/ 62 w 134"/>
                    <a:gd name="T27" fmla="*/ 2 h 113"/>
                    <a:gd name="T28" fmla="*/ 56 w 134"/>
                    <a:gd name="T29" fmla="*/ 12 h 113"/>
                    <a:gd name="T30" fmla="*/ 56 w 134"/>
                    <a:gd name="T31" fmla="*/ 22 h 113"/>
                    <a:gd name="T32" fmla="*/ 56 w 134"/>
                    <a:gd name="T33" fmla="*/ 44 h 113"/>
                    <a:gd name="T34" fmla="*/ 45 w 134"/>
                    <a:gd name="T35" fmla="*/ 47 h 113"/>
                    <a:gd name="T36" fmla="*/ 39 w 134"/>
                    <a:gd name="T37" fmla="*/ 55 h 113"/>
                    <a:gd name="T38" fmla="*/ 16 w 134"/>
                    <a:gd name="T39" fmla="*/ 79 h 113"/>
                    <a:gd name="T40" fmla="*/ 0 w 134"/>
                    <a:gd name="T41" fmla="*/ 83 h 11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134" h="113">
                      <a:moveTo>
                        <a:pt x="0" y="83"/>
                      </a:moveTo>
                      <a:lnTo>
                        <a:pt x="31" y="112"/>
                      </a:lnTo>
                      <a:lnTo>
                        <a:pt x="49" y="93"/>
                      </a:lnTo>
                      <a:lnTo>
                        <a:pt x="62" y="95"/>
                      </a:lnTo>
                      <a:lnTo>
                        <a:pt x="90" y="57"/>
                      </a:lnTo>
                      <a:lnTo>
                        <a:pt x="103" y="60"/>
                      </a:lnTo>
                      <a:lnTo>
                        <a:pt x="124" y="34"/>
                      </a:lnTo>
                      <a:lnTo>
                        <a:pt x="123" y="26"/>
                      </a:lnTo>
                      <a:lnTo>
                        <a:pt x="133" y="19"/>
                      </a:lnTo>
                      <a:lnTo>
                        <a:pt x="126" y="12"/>
                      </a:lnTo>
                      <a:lnTo>
                        <a:pt x="104" y="12"/>
                      </a:lnTo>
                      <a:lnTo>
                        <a:pt x="90" y="10"/>
                      </a:lnTo>
                      <a:lnTo>
                        <a:pt x="78" y="0"/>
                      </a:lnTo>
                      <a:lnTo>
                        <a:pt x="62" y="2"/>
                      </a:lnTo>
                      <a:lnTo>
                        <a:pt x="56" y="12"/>
                      </a:lnTo>
                      <a:lnTo>
                        <a:pt x="56" y="22"/>
                      </a:lnTo>
                      <a:lnTo>
                        <a:pt x="56" y="44"/>
                      </a:lnTo>
                      <a:lnTo>
                        <a:pt x="45" y="47"/>
                      </a:lnTo>
                      <a:lnTo>
                        <a:pt x="39" y="55"/>
                      </a:lnTo>
                      <a:lnTo>
                        <a:pt x="16" y="79"/>
                      </a:lnTo>
                      <a:lnTo>
                        <a:pt x="0" y="83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83" name="Freeform 19"/>
                <p:cNvSpPr>
                  <a:spLocks noChangeAspect="1"/>
                </p:cNvSpPr>
                <p:nvPr/>
              </p:nvSpPr>
              <p:spPr bwMode="auto">
                <a:xfrm>
                  <a:off x="2432" y="1624"/>
                  <a:ext cx="72" cy="61"/>
                </a:xfrm>
                <a:custGeom>
                  <a:avLst/>
                  <a:gdLst>
                    <a:gd name="T0" fmla="*/ 0 w 72"/>
                    <a:gd name="T1" fmla="*/ 32 h 61"/>
                    <a:gd name="T2" fmla="*/ 25 w 72"/>
                    <a:gd name="T3" fmla="*/ 15 h 61"/>
                    <a:gd name="T4" fmla="*/ 33 w 72"/>
                    <a:gd name="T5" fmla="*/ 15 h 61"/>
                    <a:gd name="T6" fmla="*/ 33 w 72"/>
                    <a:gd name="T7" fmla="*/ 7 h 61"/>
                    <a:gd name="T8" fmla="*/ 38 w 72"/>
                    <a:gd name="T9" fmla="*/ 0 h 61"/>
                    <a:gd name="T10" fmla="*/ 48 w 72"/>
                    <a:gd name="T11" fmla="*/ 4 h 61"/>
                    <a:gd name="T12" fmla="*/ 61 w 72"/>
                    <a:gd name="T13" fmla="*/ 16 h 61"/>
                    <a:gd name="T14" fmla="*/ 61 w 72"/>
                    <a:gd name="T15" fmla="*/ 23 h 61"/>
                    <a:gd name="T16" fmla="*/ 71 w 72"/>
                    <a:gd name="T17" fmla="*/ 26 h 61"/>
                    <a:gd name="T18" fmla="*/ 68 w 72"/>
                    <a:gd name="T19" fmla="*/ 39 h 61"/>
                    <a:gd name="T20" fmla="*/ 61 w 72"/>
                    <a:gd name="T21" fmla="*/ 41 h 61"/>
                    <a:gd name="T22" fmla="*/ 61 w 72"/>
                    <a:gd name="T23" fmla="*/ 49 h 61"/>
                    <a:gd name="T24" fmla="*/ 51 w 72"/>
                    <a:gd name="T25" fmla="*/ 60 h 61"/>
                    <a:gd name="T26" fmla="*/ 17 w 72"/>
                    <a:gd name="T27" fmla="*/ 60 h 61"/>
                    <a:gd name="T28" fmla="*/ 15 w 72"/>
                    <a:gd name="T29" fmla="*/ 51 h 61"/>
                    <a:gd name="T30" fmla="*/ 0 w 72"/>
                    <a:gd name="T31" fmla="*/ 32 h 61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72" h="61">
                      <a:moveTo>
                        <a:pt x="0" y="32"/>
                      </a:moveTo>
                      <a:lnTo>
                        <a:pt x="25" y="15"/>
                      </a:lnTo>
                      <a:lnTo>
                        <a:pt x="33" y="15"/>
                      </a:lnTo>
                      <a:lnTo>
                        <a:pt x="33" y="7"/>
                      </a:lnTo>
                      <a:lnTo>
                        <a:pt x="38" y="0"/>
                      </a:lnTo>
                      <a:lnTo>
                        <a:pt x="48" y="4"/>
                      </a:lnTo>
                      <a:lnTo>
                        <a:pt x="61" y="16"/>
                      </a:lnTo>
                      <a:lnTo>
                        <a:pt x="61" y="23"/>
                      </a:lnTo>
                      <a:lnTo>
                        <a:pt x="71" y="26"/>
                      </a:lnTo>
                      <a:lnTo>
                        <a:pt x="68" y="39"/>
                      </a:lnTo>
                      <a:lnTo>
                        <a:pt x="61" y="41"/>
                      </a:lnTo>
                      <a:lnTo>
                        <a:pt x="61" y="49"/>
                      </a:lnTo>
                      <a:lnTo>
                        <a:pt x="51" y="60"/>
                      </a:lnTo>
                      <a:lnTo>
                        <a:pt x="17" y="60"/>
                      </a:lnTo>
                      <a:lnTo>
                        <a:pt x="15" y="51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84" name="Freeform 20"/>
                <p:cNvSpPr>
                  <a:spLocks noChangeAspect="1"/>
                </p:cNvSpPr>
                <p:nvPr/>
              </p:nvSpPr>
              <p:spPr bwMode="auto">
                <a:xfrm>
                  <a:off x="2155" y="1361"/>
                  <a:ext cx="245" cy="411"/>
                </a:xfrm>
                <a:custGeom>
                  <a:avLst/>
                  <a:gdLst>
                    <a:gd name="T0" fmla="*/ 0 w 245"/>
                    <a:gd name="T1" fmla="*/ 86 h 411"/>
                    <a:gd name="T2" fmla="*/ 9 w 245"/>
                    <a:gd name="T3" fmla="*/ 73 h 411"/>
                    <a:gd name="T4" fmla="*/ 51 w 245"/>
                    <a:gd name="T5" fmla="*/ 32 h 411"/>
                    <a:gd name="T6" fmla="*/ 74 w 245"/>
                    <a:gd name="T7" fmla="*/ 15 h 411"/>
                    <a:gd name="T8" fmla="*/ 87 w 245"/>
                    <a:gd name="T9" fmla="*/ 13 h 411"/>
                    <a:gd name="T10" fmla="*/ 109 w 245"/>
                    <a:gd name="T11" fmla="*/ 3 h 411"/>
                    <a:gd name="T12" fmla="*/ 148 w 245"/>
                    <a:gd name="T13" fmla="*/ 16 h 411"/>
                    <a:gd name="T14" fmla="*/ 157 w 245"/>
                    <a:gd name="T15" fmla="*/ 32 h 411"/>
                    <a:gd name="T16" fmla="*/ 180 w 245"/>
                    <a:gd name="T17" fmla="*/ 32 h 411"/>
                    <a:gd name="T18" fmla="*/ 199 w 245"/>
                    <a:gd name="T19" fmla="*/ 98 h 411"/>
                    <a:gd name="T20" fmla="*/ 220 w 245"/>
                    <a:gd name="T21" fmla="*/ 144 h 411"/>
                    <a:gd name="T22" fmla="*/ 233 w 245"/>
                    <a:gd name="T23" fmla="*/ 190 h 411"/>
                    <a:gd name="T24" fmla="*/ 235 w 245"/>
                    <a:gd name="T25" fmla="*/ 244 h 411"/>
                    <a:gd name="T26" fmla="*/ 218 w 245"/>
                    <a:gd name="T27" fmla="*/ 257 h 411"/>
                    <a:gd name="T28" fmla="*/ 191 w 245"/>
                    <a:gd name="T29" fmla="*/ 278 h 411"/>
                    <a:gd name="T30" fmla="*/ 180 w 245"/>
                    <a:gd name="T31" fmla="*/ 302 h 411"/>
                    <a:gd name="T32" fmla="*/ 162 w 245"/>
                    <a:gd name="T33" fmla="*/ 308 h 411"/>
                    <a:gd name="T34" fmla="*/ 151 w 245"/>
                    <a:gd name="T35" fmla="*/ 330 h 411"/>
                    <a:gd name="T36" fmla="*/ 132 w 245"/>
                    <a:gd name="T37" fmla="*/ 356 h 411"/>
                    <a:gd name="T38" fmla="*/ 128 w 245"/>
                    <a:gd name="T39" fmla="*/ 392 h 411"/>
                    <a:gd name="T40" fmla="*/ 117 w 245"/>
                    <a:gd name="T41" fmla="*/ 410 h 411"/>
                    <a:gd name="T42" fmla="*/ 87 w 245"/>
                    <a:gd name="T43" fmla="*/ 408 h 411"/>
                    <a:gd name="T44" fmla="*/ 55 w 245"/>
                    <a:gd name="T45" fmla="*/ 383 h 411"/>
                    <a:gd name="T46" fmla="*/ 54 w 245"/>
                    <a:gd name="T47" fmla="*/ 362 h 411"/>
                    <a:gd name="T48" fmla="*/ 41 w 245"/>
                    <a:gd name="T49" fmla="*/ 331 h 411"/>
                    <a:gd name="T50" fmla="*/ 41 w 245"/>
                    <a:gd name="T51" fmla="*/ 302 h 411"/>
                    <a:gd name="T52" fmla="*/ 45 w 245"/>
                    <a:gd name="T53" fmla="*/ 285 h 411"/>
                    <a:gd name="T54" fmla="*/ 52 w 245"/>
                    <a:gd name="T55" fmla="*/ 260 h 411"/>
                    <a:gd name="T56" fmla="*/ 38 w 245"/>
                    <a:gd name="T57" fmla="*/ 233 h 411"/>
                    <a:gd name="T58" fmla="*/ 39 w 245"/>
                    <a:gd name="T59" fmla="*/ 189 h 411"/>
                    <a:gd name="T60" fmla="*/ 30 w 245"/>
                    <a:gd name="T61" fmla="*/ 143 h 411"/>
                    <a:gd name="T62" fmla="*/ 0 w 245"/>
                    <a:gd name="T63" fmla="*/ 122 h 41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245" h="411">
                      <a:moveTo>
                        <a:pt x="0" y="122"/>
                      </a:moveTo>
                      <a:lnTo>
                        <a:pt x="0" y="86"/>
                      </a:lnTo>
                      <a:lnTo>
                        <a:pt x="10" y="80"/>
                      </a:lnTo>
                      <a:lnTo>
                        <a:pt x="9" y="73"/>
                      </a:lnTo>
                      <a:lnTo>
                        <a:pt x="35" y="42"/>
                      </a:lnTo>
                      <a:lnTo>
                        <a:pt x="51" y="32"/>
                      </a:lnTo>
                      <a:lnTo>
                        <a:pt x="58" y="26"/>
                      </a:lnTo>
                      <a:lnTo>
                        <a:pt x="74" y="15"/>
                      </a:lnTo>
                      <a:lnTo>
                        <a:pt x="80" y="15"/>
                      </a:lnTo>
                      <a:lnTo>
                        <a:pt x="87" y="13"/>
                      </a:lnTo>
                      <a:lnTo>
                        <a:pt x="94" y="5"/>
                      </a:lnTo>
                      <a:lnTo>
                        <a:pt x="109" y="3"/>
                      </a:lnTo>
                      <a:lnTo>
                        <a:pt x="132" y="0"/>
                      </a:lnTo>
                      <a:lnTo>
                        <a:pt x="148" y="16"/>
                      </a:lnTo>
                      <a:lnTo>
                        <a:pt x="146" y="26"/>
                      </a:lnTo>
                      <a:lnTo>
                        <a:pt x="157" y="32"/>
                      </a:lnTo>
                      <a:lnTo>
                        <a:pt x="178" y="8"/>
                      </a:lnTo>
                      <a:lnTo>
                        <a:pt x="180" y="32"/>
                      </a:lnTo>
                      <a:lnTo>
                        <a:pt x="190" y="67"/>
                      </a:lnTo>
                      <a:lnTo>
                        <a:pt x="199" y="98"/>
                      </a:lnTo>
                      <a:lnTo>
                        <a:pt x="219" y="128"/>
                      </a:lnTo>
                      <a:lnTo>
                        <a:pt x="220" y="144"/>
                      </a:lnTo>
                      <a:lnTo>
                        <a:pt x="225" y="177"/>
                      </a:lnTo>
                      <a:lnTo>
                        <a:pt x="233" y="190"/>
                      </a:lnTo>
                      <a:lnTo>
                        <a:pt x="244" y="222"/>
                      </a:lnTo>
                      <a:lnTo>
                        <a:pt x="235" y="244"/>
                      </a:lnTo>
                      <a:lnTo>
                        <a:pt x="233" y="253"/>
                      </a:lnTo>
                      <a:lnTo>
                        <a:pt x="218" y="257"/>
                      </a:lnTo>
                      <a:lnTo>
                        <a:pt x="202" y="270"/>
                      </a:lnTo>
                      <a:lnTo>
                        <a:pt x="191" y="278"/>
                      </a:lnTo>
                      <a:lnTo>
                        <a:pt x="194" y="286"/>
                      </a:lnTo>
                      <a:lnTo>
                        <a:pt x="180" y="302"/>
                      </a:lnTo>
                      <a:lnTo>
                        <a:pt x="170" y="308"/>
                      </a:lnTo>
                      <a:lnTo>
                        <a:pt x="162" y="308"/>
                      </a:lnTo>
                      <a:lnTo>
                        <a:pt x="148" y="318"/>
                      </a:lnTo>
                      <a:lnTo>
                        <a:pt x="151" y="330"/>
                      </a:lnTo>
                      <a:lnTo>
                        <a:pt x="132" y="343"/>
                      </a:lnTo>
                      <a:lnTo>
                        <a:pt x="132" y="356"/>
                      </a:lnTo>
                      <a:lnTo>
                        <a:pt x="128" y="373"/>
                      </a:lnTo>
                      <a:lnTo>
                        <a:pt x="128" y="392"/>
                      </a:lnTo>
                      <a:lnTo>
                        <a:pt x="125" y="402"/>
                      </a:lnTo>
                      <a:lnTo>
                        <a:pt x="117" y="410"/>
                      </a:lnTo>
                      <a:lnTo>
                        <a:pt x="100" y="410"/>
                      </a:lnTo>
                      <a:lnTo>
                        <a:pt x="87" y="408"/>
                      </a:lnTo>
                      <a:lnTo>
                        <a:pt x="65" y="397"/>
                      </a:lnTo>
                      <a:lnTo>
                        <a:pt x="55" y="383"/>
                      </a:lnTo>
                      <a:lnTo>
                        <a:pt x="54" y="373"/>
                      </a:lnTo>
                      <a:lnTo>
                        <a:pt x="54" y="362"/>
                      </a:lnTo>
                      <a:lnTo>
                        <a:pt x="45" y="343"/>
                      </a:lnTo>
                      <a:lnTo>
                        <a:pt x="41" y="331"/>
                      </a:lnTo>
                      <a:lnTo>
                        <a:pt x="42" y="318"/>
                      </a:lnTo>
                      <a:lnTo>
                        <a:pt x="41" y="302"/>
                      </a:lnTo>
                      <a:lnTo>
                        <a:pt x="33" y="298"/>
                      </a:lnTo>
                      <a:lnTo>
                        <a:pt x="45" y="285"/>
                      </a:lnTo>
                      <a:lnTo>
                        <a:pt x="54" y="270"/>
                      </a:lnTo>
                      <a:lnTo>
                        <a:pt x="52" y="260"/>
                      </a:lnTo>
                      <a:lnTo>
                        <a:pt x="48" y="247"/>
                      </a:lnTo>
                      <a:lnTo>
                        <a:pt x="38" y="233"/>
                      </a:lnTo>
                      <a:lnTo>
                        <a:pt x="42" y="212"/>
                      </a:lnTo>
                      <a:lnTo>
                        <a:pt x="39" y="189"/>
                      </a:lnTo>
                      <a:lnTo>
                        <a:pt x="35" y="167"/>
                      </a:lnTo>
                      <a:lnTo>
                        <a:pt x="30" y="143"/>
                      </a:lnTo>
                      <a:lnTo>
                        <a:pt x="16" y="134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  <p:sp>
              <p:nvSpPr>
                <p:cNvPr id="18485" name="Freeform 21"/>
                <p:cNvSpPr>
                  <a:spLocks noChangeAspect="1"/>
                </p:cNvSpPr>
                <p:nvPr/>
              </p:nvSpPr>
              <p:spPr bwMode="auto">
                <a:xfrm>
                  <a:off x="2092" y="1949"/>
                  <a:ext cx="80" cy="82"/>
                </a:xfrm>
                <a:custGeom>
                  <a:avLst/>
                  <a:gdLst>
                    <a:gd name="T0" fmla="*/ 0 w 80"/>
                    <a:gd name="T1" fmla="*/ 58 h 82"/>
                    <a:gd name="T2" fmla="*/ 29 w 80"/>
                    <a:gd name="T3" fmla="*/ 68 h 82"/>
                    <a:gd name="T4" fmla="*/ 48 w 80"/>
                    <a:gd name="T5" fmla="*/ 70 h 82"/>
                    <a:gd name="T6" fmla="*/ 63 w 80"/>
                    <a:gd name="T7" fmla="*/ 77 h 82"/>
                    <a:gd name="T8" fmla="*/ 70 w 80"/>
                    <a:gd name="T9" fmla="*/ 81 h 82"/>
                    <a:gd name="T10" fmla="*/ 79 w 80"/>
                    <a:gd name="T11" fmla="*/ 65 h 82"/>
                    <a:gd name="T12" fmla="*/ 76 w 80"/>
                    <a:gd name="T13" fmla="*/ 57 h 82"/>
                    <a:gd name="T14" fmla="*/ 79 w 80"/>
                    <a:gd name="T15" fmla="*/ 48 h 82"/>
                    <a:gd name="T16" fmla="*/ 74 w 80"/>
                    <a:gd name="T17" fmla="*/ 38 h 82"/>
                    <a:gd name="T18" fmla="*/ 69 w 80"/>
                    <a:gd name="T19" fmla="*/ 45 h 82"/>
                    <a:gd name="T20" fmla="*/ 48 w 80"/>
                    <a:gd name="T21" fmla="*/ 23 h 82"/>
                    <a:gd name="T22" fmla="*/ 48 w 80"/>
                    <a:gd name="T23" fmla="*/ 7 h 82"/>
                    <a:gd name="T24" fmla="*/ 59 w 80"/>
                    <a:gd name="T25" fmla="*/ 2 h 82"/>
                    <a:gd name="T26" fmla="*/ 53 w 80"/>
                    <a:gd name="T27" fmla="*/ 0 h 82"/>
                    <a:gd name="T28" fmla="*/ 31 w 80"/>
                    <a:gd name="T29" fmla="*/ 9 h 82"/>
                    <a:gd name="T30" fmla="*/ 31 w 80"/>
                    <a:gd name="T31" fmla="*/ 20 h 82"/>
                    <a:gd name="T32" fmla="*/ 27 w 80"/>
                    <a:gd name="T33" fmla="*/ 35 h 82"/>
                    <a:gd name="T34" fmla="*/ 15 w 80"/>
                    <a:gd name="T35" fmla="*/ 52 h 82"/>
                    <a:gd name="T36" fmla="*/ 0 w 80"/>
                    <a:gd name="T37" fmla="*/ 58 h 82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80" h="82">
                      <a:moveTo>
                        <a:pt x="0" y="58"/>
                      </a:moveTo>
                      <a:lnTo>
                        <a:pt x="29" y="68"/>
                      </a:lnTo>
                      <a:lnTo>
                        <a:pt x="48" y="70"/>
                      </a:lnTo>
                      <a:lnTo>
                        <a:pt x="63" y="77"/>
                      </a:lnTo>
                      <a:lnTo>
                        <a:pt x="70" y="81"/>
                      </a:lnTo>
                      <a:lnTo>
                        <a:pt x="79" y="65"/>
                      </a:lnTo>
                      <a:lnTo>
                        <a:pt x="76" y="57"/>
                      </a:lnTo>
                      <a:lnTo>
                        <a:pt x="79" y="48"/>
                      </a:lnTo>
                      <a:lnTo>
                        <a:pt x="74" y="38"/>
                      </a:lnTo>
                      <a:lnTo>
                        <a:pt x="69" y="45"/>
                      </a:lnTo>
                      <a:lnTo>
                        <a:pt x="48" y="23"/>
                      </a:lnTo>
                      <a:lnTo>
                        <a:pt x="48" y="7"/>
                      </a:lnTo>
                      <a:lnTo>
                        <a:pt x="59" y="2"/>
                      </a:lnTo>
                      <a:lnTo>
                        <a:pt x="53" y="0"/>
                      </a:lnTo>
                      <a:lnTo>
                        <a:pt x="31" y="9"/>
                      </a:lnTo>
                      <a:lnTo>
                        <a:pt x="31" y="20"/>
                      </a:lnTo>
                      <a:lnTo>
                        <a:pt x="27" y="35"/>
                      </a:lnTo>
                      <a:lnTo>
                        <a:pt x="15" y="52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sk-SK"/>
                </a:p>
              </p:txBody>
            </p:sp>
          </p:grpSp>
        </p:grpSp>
        <p:grpSp>
          <p:nvGrpSpPr>
            <p:cNvPr id="18455" name="Group 22"/>
            <p:cNvGrpSpPr>
              <a:grpSpLocks noChangeAspect="1"/>
            </p:cNvGrpSpPr>
            <p:nvPr/>
          </p:nvGrpSpPr>
          <p:grpSpPr bwMode="auto">
            <a:xfrm>
              <a:off x="1628" y="1959"/>
              <a:ext cx="88" cy="83"/>
              <a:chOff x="1702" y="1892"/>
              <a:chExt cx="168" cy="163"/>
            </a:xfrm>
          </p:grpSpPr>
          <p:sp>
            <p:nvSpPr>
              <p:cNvPr id="18470" name="Freeform 23"/>
              <p:cNvSpPr>
                <a:spLocks noChangeAspect="1"/>
              </p:cNvSpPr>
              <p:nvPr/>
            </p:nvSpPr>
            <p:spPr bwMode="auto">
              <a:xfrm>
                <a:off x="1702" y="1892"/>
                <a:ext cx="114" cy="128"/>
              </a:xfrm>
              <a:custGeom>
                <a:avLst/>
                <a:gdLst>
                  <a:gd name="T0" fmla="*/ 0 w 114"/>
                  <a:gd name="T1" fmla="*/ 14 h 128"/>
                  <a:gd name="T2" fmla="*/ 15 w 114"/>
                  <a:gd name="T3" fmla="*/ 5 h 128"/>
                  <a:gd name="T4" fmla="*/ 22 w 114"/>
                  <a:gd name="T5" fmla="*/ 9 h 128"/>
                  <a:gd name="T6" fmla="*/ 32 w 114"/>
                  <a:gd name="T7" fmla="*/ 5 h 128"/>
                  <a:gd name="T8" fmla="*/ 48 w 114"/>
                  <a:gd name="T9" fmla="*/ 0 h 128"/>
                  <a:gd name="T10" fmla="*/ 61 w 114"/>
                  <a:gd name="T11" fmla="*/ 9 h 128"/>
                  <a:gd name="T12" fmla="*/ 68 w 114"/>
                  <a:gd name="T13" fmla="*/ 9 h 128"/>
                  <a:gd name="T14" fmla="*/ 73 w 114"/>
                  <a:gd name="T15" fmla="*/ 22 h 128"/>
                  <a:gd name="T16" fmla="*/ 81 w 114"/>
                  <a:gd name="T17" fmla="*/ 27 h 128"/>
                  <a:gd name="T18" fmla="*/ 80 w 114"/>
                  <a:gd name="T19" fmla="*/ 38 h 128"/>
                  <a:gd name="T20" fmla="*/ 83 w 114"/>
                  <a:gd name="T21" fmla="*/ 50 h 128"/>
                  <a:gd name="T22" fmla="*/ 84 w 114"/>
                  <a:gd name="T23" fmla="*/ 59 h 128"/>
                  <a:gd name="T24" fmla="*/ 99 w 114"/>
                  <a:gd name="T25" fmla="*/ 77 h 128"/>
                  <a:gd name="T26" fmla="*/ 105 w 114"/>
                  <a:gd name="T27" fmla="*/ 82 h 128"/>
                  <a:gd name="T28" fmla="*/ 112 w 114"/>
                  <a:gd name="T29" fmla="*/ 83 h 128"/>
                  <a:gd name="T30" fmla="*/ 113 w 114"/>
                  <a:gd name="T31" fmla="*/ 93 h 128"/>
                  <a:gd name="T32" fmla="*/ 102 w 114"/>
                  <a:gd name="T33" fmla="*/ 105 h 128"/>
                  <a:gd name="T34" fmla="*/ 84 w 114"/>
                  <a:gd name="T35" fmla="*/ 127 h 128"/>
                  <a:gd name="T36" fmla="*/ 80 w 114"/>
                  <a:gd name="T37" fmla="*/ 125 h 128"/>
                  <a:gd name="T38" fmla="*/ 76 w 114"/>
                  <a:gd name="T39" fmla="*/ 114 h 128"/>
                  <a:gd name="T40" fmla="*/ 77 w 114"/>
                  <a:gd name="T41" fmla="*/ 95 h 128"/>
                  <a:gd name="T42" fmla="*/ 81 w 114"/>
                  <a:gd name="T43" fmla="*/ 89 h 128"/>
                  <a:gd name="T44" fmla="*/ 80 w 114"/>
                  <a:gd name="T45" fmla="*/ 80 h 128"/>
                  <a:gd name="T46" fmla="*/ 54 w 114"/>
                  <a:gd name="T47" fmla="*/ 83 h 128"/>
                  <a:gd name="T48" fmla="*/ 32 w 114"/>
                  <a:gd name="T49" fmla="*/ 102 h 128"/>
                  <a:gd name="T50" fmla="*/ 32 w 114"/>
                  <a:gd name="T51" fmla="*/ 109 h 128"/>
                  <a:gd name="T52" fmla="*/ 28 w 114"/>
                  <a:gd name="T53" fmla="*/ 121 h 128"/>
                  <a:gd name="T54" fmla="*/ 13 w 114"/>
                  <a:gd name="T55" fmla="*/ 122 h 128"/>
                  <a:gd name="T56" fmla="*/ 7 w 114"/>
                  <a:gd name="T57" fmla="*/ 117 h 128"/>
                  <a:gd name="T58" fmla="*/ 13 w 114"/>
                  <a:gd name="T59" fmla="*/ 105 h 128"/>
                  <a:gd name="T60" fmla="*/ 15 w 114"/>
                  <a:gd name="T61" fmla="*/ 95 h 128"/>
                  <a:gd name="T62" fmla="*/ 20 w 114"/>
                  <a:gd name="T63" fmla="*/ 93 h 128"/>
                  <a:gd name="T64" fmla="*/ 16 w 114"/>
                  <a:gd name="T65" fmla="*/ 85 h 128"/>
                  <a:gd name="T66" fmla="*/ 31 w 114"/>
                  <a:gd name="T67" fmla="*/ 69 h 128"/>
                  <a:gd name="T68" fmla="*/ 38 w 114"/>
                  <a:gd name="T69" fmla="*/ 69 h 128"/>
                  <a:gd name="T70" fmla="*/ 48 w 114"/>
                  <a:gd name="T71" fmla="*/ 70 h 128"/>
                  <a:gd name="T72" fmla="*/ 57 w 114"/>
                  <a:gd name="T73" fmla="*/ 61 h 128"/>
                  <a:gd name="T74" fmla="*/ 64 w 114"/>
                  <a:gd name="T75" fmla="*/ 60 h 128"/>
                  <a:gd name="T76" fmla="*/ 65 w 114"/>
                  <a:gd name="T77" fmla="*/ 54 h 128"/>
                  <a:gd name="T78" fmla="*/ 42 w 114"/>
                  <a:gd name="T79" fmla="*/ 51 h 128"/>
                  <a:gd name="T80" fmla="*/ 44 w 114"/>
                  <a:gd name="T81" fmla="*/ 31 h 128"/>
                  <a:gd name="T82" fmla="*/ 36 w 114"/>
                  <a:gd name="T83" fmla="*/ 31 h 128"/>
                  <a:gd name="T84" fmla="*/ 22 w 114"/>
                  <a:gd name="T85" fmla="*/ 31 h 128"/>
                  <a:gd name="T86" fmla="*/ 0 w 114"/>
                  <a:gd name="T87" fmla="*/ 14 h 12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14" h="128">
                    <a:moveTo>
                      <a:pt x="0" y="14"/>
                    </a:moveTo>
                    <a:lnTo>
                      <a:pt x="15" y="5"/>
                    </a:lnTo>
                    <a:lnTo>
                      <a:pt x="22" y="9"/>
                    </a:lnTo>
                    <a:lnTo>
                      <a:pt x="32" y="5"/>
                    </a:lnTo>
                    <a:lnTo>
                      <a:pt x="48" y="0"/>
                    </a:lnTo>
                    <a:lnTo>
                      <a:pt x="61" y="9"/>
                    </a:lnTo>
                    <a:lnTo>
                      <a:pt x="68" y="9"/>
                    </a:lnTo>
                    <a:lnTo>
                      <a:pt x="73" y="22"/>
                    </a:lnTo>
                    <a:lnTo>
                      <a:pt x="81" y="27"/>
                    </a:lnTo>
                    <a:lnTo>
                      <a:pt x="80" y="38"/>
                    </a:lnTo>
                    <a:lnTo>
                      <a:pt x="83" y="50"/>
                    </a:lnTo>
                    <a:lnTo>
                      <a:pt x="84" y="59"/>
                    </a:lnTo>
                    <a:lnTo>
                      <a:pt x="99" y="77"/>
                    </a:lnTo>
                    <a:lnTo>
                      <a:pt x="105" y="82"/>
                    </a:lnTo>
                    <a:lnTo>
                      <a:pt x="112" y="83"/>
                    </a:lnTo>
                    <a:lnTo>
                      <a:pt x="113" y="93"/>
                    </a:lnTo>
                    <a:lnTo>
                      <a:pt x="102" y="105"/>
                    </a:lnTo>
                    <a:lnTo>
                      <a:pt x="84" y="127"/>
                    </a:lnTo>
                    <a:lnTo>
                      <a:pt x="80" y="125"/>
                    </a:lnTo>
                    <a:lnTo>
                      <a:pt x="76" y="114"/>
                    </a:lnTo>
                    <a:lnTo>
                      <a:pt x="77" y="95"/>
                    </a:lnTo>
                    <a:lnTo>
                      <a:pt x="81" y="89"/>
                    </a:lnTo>
                    <a:lnTo>
                      <a:pt x="80" y="80"/>
                    </a:lnTo>
                    <a:lnTo>
                      <a:pt x="54" y="83"/>
                    </a:lnTo>
                    <a:lnTo>
                      <a:pt x="32" y="102"/>
                    </a:lnTo>
                    <a:lnTo>
                      <a:pt x="32" y="109"/>
                    </a:lnTo>
                    <a:lnTo>
                      <a:pt x="28" y="121"/>
                    </a:lnTo>
                    <a:lnTo>
                      <a:pt x="13" y="122"/>
                    </a:lnTo>
                    <a:lnTo>
                      <a:pt x="7" y="117"/>
                    </a:lnTo>
                    <a:lnTo>
                      <a:pt x="13" y="105"/>
                    </a:lnTo>
                    <a:lnTo>
                      <a:pt x="15" y="95"/>
                    </a:lnTo>
                    <a:lnTo>
                      <a:pt x="20" y="93"/>
                    </a:lnTo>
                    <a:lnTo>
                      <a:pt x="16" y="85"/>
                    </a:lnTo>
                    <a:lnTo>
                      <a:pt x="31" y="69"/>
                    </a:lnTo>
                    <a:lnTo>
                      <a:pt x="38" y="69"/>
                    </a:lnTo>
                    <a:lnTo>
                      <a:pt x="48" y="70"/>
                    </a:lnTo>
                    <a:lnTo>
                      <a:pt x="57" y="61"/>
                    </a:lnTo>
                    <a:lnTo>
                      <a:pt x="64" y="60"/>
                    </a:lnTo>
                    <a:lnTo>
                      <a:pt x="65" y="54"/>
                    </a:lnTo>
                    <a:lnTo>
                      <a:pt x="42" y="51"/>
                    </a:lnTo>
                    <a:lnTo>
                      <a:pt x="44" y="31"/>
                    </a:lnTo>
                    <a:lnTo>
                      <a:pt x="36" y="31"/>
                    </a:lnTo>
                    <a:lnTo>
                      <a:pt x="22" y="31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99CCFF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471" name="Freeform 24"/>
              <p:cNvSpPr>
                <a:spLocks noChangeAspect="1"/>
              </p:cNvSpPr>
              <p:nvPr/>
            </p:nvSpPr>
            <p:spPr bwMode="auto">
              <a:xfrm>
                <a:off x="1766" y="2036"/>
                <a:ext cx="47" cy="19"/>
              </a:xfrm>
              <a:custGeom>
                <a:avLst/>
                <a:gdLst>
                  <a:gd name="T0" fmla="*/ 0 w 47"/>
                  <a:gd name="T1" fmla="*/ 12 h 19"/>
                  <a:gd name="T2" fmla="*/ 26 w 47"/>
                  <a:gd name="T3" fmla="*/ 18 h 19"/>
                  <a:gd name="T4" fmla="*/ 46 w 47"/>
                  <a:gd name="T5" fmla="*/ 2 h 19"/>
                  <a:gd name="T6" fmla="*/ 26 w 47"/>
                  <a:gd name="T7" fmla="*/ 0 h 19"/>
                  <a:gd name="T8" fmla="*/ 16 w 47"/>
                  <a:gd name="T9" fmla="*/ 4 h 19"/>
                  <a:gd name="T10" fmla="*/ 0 w 47"/>
                  <a:gd name="T11" fmla="*/ 12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19">
                    <a:moveTo>
                      <a:pt x="0" y="12"/>
                    </a:moveTo>
                    <a:lnTo>
                      <a:pt x="26" y="18"/>
                    </a:lnTo>
                    <a:lnTo>
                      <a:pt x="46" y="2"/>
                    </a:lnTo>
                    <a:lnTo>
                      <a:pt x="26" y="0"/>
                    </a:lnTo>
                    <a:lnTo>
                      <a:pt x="16" y="4"/>
                    </a:lnTo>
                    <a:lnTo>
                      <a:pt x="0" y="12"/>
                    </a:lnTo>
                  </a:path>
                </a:pathLst>
              </a:custGeom>
              <a:solidFill>
                <a:srgbClr val="0000FF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472" name="Freeform 25"/>
              <p:cNvSpPr>
                <a:spLocks noChangeAspect="1"/>
              </p:cNvSpPr>
              <p:nvPr/>
            </p:nvSpPr>
            <p:spPr bwMode="auto">
              <a:xfrm>
                <a:off x="1828" y="2027"/>
                <a:ext cx="42" cy="17"/>
              </a:xfrm>
              <a:custGeom>
                <a:avLst/>
                <a:gdLst>
                  <a:gd name="T0" fmla="*/ 0 w 42"/>
                  <a:gd name="T1" fmla="*/ 11 h 17"/>
                  <a:gd name="T2" fmla="*/ 24 w 42"/>
                  <a:gd name="T3" fmla="*/ 16 h 17"/>
                  <a:gd name="T4" fmla="*/ 41 w 42"/>
                  <a:gd name="T5" fmla="*/ 2 h 17"/>
                  <a:gd name="T6" fmla="*/ 31 w 42"/>
                  <a:gd name="T7" fmla="*/ 0 h 17"/>
                  <a:gd name="T8" fmla="*/ 0 w 42"/>
                  <a:gd name="T9" fmla="*/ 11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2" h="17">
                    <a:moveTo>
                      <a:pt x="0" y="11"/>
                    </a:moveTo>
                    <a:lnTo>
                      <a:pt x="24" y="16"/>
                    </a:lnTo>
                    <a:lnTo>
                      <a:pt x="41" y="2"/>
                    </a:lnTo>
                    <a:lnTo>
                      <a:pt x="31" y="0"/>
                    </a:lnTo>
                    <a:lnTo>
                      <a:pt x="0" y="11"/>
                    </a:lnTo>
                  </a:path>
                </a:pathLst>
              </a:custGeom>
              <a:solidFill>
                <a:srgbClr val="0000FF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18456" name="Group 26"/>
            <p:cNvGrpSpPr>
              <a:grpSpLocks noChangeAspect="1"/>
            </p:cNvGrpSpPr>
            <p:nvPr/>
          </p:nvGrpSpPr>
          <p:grpSpPr bwMode="auto">
            <a:xfrm>
              <a:off x="1876" y="1480"/>
              <a:ext cx="20" cy="31"/>
              <a:chOff x="2178" y="946"/>
              <a:chExt cx="39" cy="62"/>
            </a:xfrm>
          </p:grpSpPr>
          <p:sp>
            <p:nvSpPr>
              <p:cNvPr id="18468" name="Freeform 27"/>
              <p:cNvSpPr>
                <a:spLocks noChangeAspect="1"/>
              </p:cNvSpPr>
              <p:nvPr/>
            </p:nvSpPr>
            <p:spPr bwMode="auto">
              <a:xfrm>
                <a:off x="2178" y="978"/>
                <a:ext cx="39" cy="30"/>
              </a:xfrm>
              <a:custGeom>
                <a:avLst/>
                <a:gdLst>
                  <a:gd name="T0" fmla="*/ 0 w 39"/>
                  <a:gd name="T1" fmla="*/ 21 h 30"/>
                  <a:gd name="T2" fmla="*/ 38 w 39"/>
                  <a:gd name="T3" fmla="*/ 29 h 30"/>
                  <a:gd name="T4" fmla="*/ 35 w 39"/>
                  <a:gd name="T5" fmla="*/ 12 h 30"/>
                  <a:gd name="T6" fmla="*/ 35 w 39"/>
                  <a:gd name="T7" fmla="*/ 0 h 30"/>
                  <a:gd name="T8" fmla="*/ 18 w 39"/>
                  <a:gd name="T9" fmla="*/ 8 h 30"/>
                  <a:gd name="T10" fmla="*/ 0 w 39"/>
                  <a:gd name="T11" fmla="*/ 21 h 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" h="30">
                    <a:moveTo>
                      <a:pt x="0" y="21"/>
                    </a:moveTo>
                    <a:lnTo>
                      <a:pt x="38" y="29"/>
                    </a:lnTo>
                    <a:lnTo>
                      <a:pt x="35" y="12"/>
                    </a:lnTo>
                    <a:lnTo>
                      <a:pt x="35" y="0"/>
                    </a:lnTo>
                    <a:lnTo>
                      <a:pt x="18" y="8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5FDF00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  <p:sp>
            <p:nvSpPr>
              <p:cNvPr id="18469" name="Freeform 28"/>
              <p:cNvSpPr>
                <a:spLocks noChangeAspect="1"/>
              </p:cNvSpPr>
              <p:nvPr/>
            </p:nvSpPr>
            <p:spPr bwMode="auto">
              <a:xfrm>
                <a:off x="2180" y="946"/>
                <a:ext cx="30" cy="17"/>
              </a:xfrm>
              <a:custGeom>
                <a:avLst/>
                <a:gdLst>
                  <a:gd name="T0" fmla="*/ 0 w 30"/>
                  <a:gd name="T1" fmla="*/ 9 h 17"/>
                  <a:gd name="T2" fmla="*/ 29 w 30"/>
                  <a:gd name="T3" fmla="*/ 0 h 17"/>
                  <a:gd name="T4" fmla="*/ 27 w 30"/>
                  <a:gd name="T5" fmla="*/ 16 h 17"/>
                  <a:gd name="T6" fmla="*/ 0 w 30"/>
                  <a:gd name="T7" fmla="*/ 9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17">
                    <a:moveTo>
                      <a:pt x="0" y="9"/>
                    </a:moveTo>
                    <a:lnTo>
                      <a:pt x="29" y="0"/>
                    </a:lnTo>
                    <a:lnTo>
                      <a:pt x="27" y="16"/>
                    </a:lnTo>
                    <a:lnTo>
                      <a:pt x="0" y="9"/>
                    </a:lnTo>
                  </a:path>
                </a:pathLst>
              </a:custGeom>
              <a:solidFill>
                <a:srgbClr val="5FDF00"/>
              </a:solidFill>
              <a:ln w="12700" cap="rnd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sp>
          <p:nvSpPr>
            <p:cNvPr id="18457" name="Freeform 29"/>
            <p:cNvSpPr>
              <a:spLocks noChangeAspect="1"/>
            </p:cNvSpPr>
            <p:nvPr/>
          </p:nvSpPr>
          <p:spPr bwMode="auto">
            <a:xfrm>
              <a:off x="2168" y="1946"/>
              <a:ext cx="614" cy="777"/>
            </a:xfrm>
            <a:custGeom>
              <a:avLst/>
              <a:gdLst>
                <a:gd name="T0" fmla="*/ 86 w 1180"/>
                <a:gd name="T1" fmla="*/ 104 h 1534"/>
                <a:gd name="T2" fmla="*/ 119 w 1180"/>
                <a:gd name="T3" fmla="*/ 72 h 1534"/>
                <a:gd name="T4" fmla="*/ 168 w 1180"/>
                <a:gd name="T5" fmla="*/ 83 h 1534"/>
                <a:gd name="T6" fmla="*/ 191 w 1180"/>
                <a:gd name="T7" fmla="*/ 75 h 1534"/>
                <a:gd name="T8" fmla="*/ 211 w 1180"/>
                <a:gd name="T9" fmla="*/ 70 h 1534"/>
                <a:gd name="T10" fmla="*/ 246 w 1180"/>
                <a:gd name="T11" fmla="*/ 61 h 1534"/>
                <a:gd name="T12" fmla="*/ 251 w 1180"/>
                <a:gd name="T13" fmla="*/ 27 h 1534"/>
                <a:gd name="T14" fmla="*/ 290 w 1180"/>
                <a:gd name="T15" fmla="*/ 6 h 1534"/>
                <a:gd name="T16" fmla="*/ 315 w 1180"/>
                <a:gd name="T17" fmla="*/ 0 h 1534"/>
                <a:gd name="T18" fmla="*/ 351 w 1180"/>
                <a:gd name="T19" fmla="*/ 13 h 1534"/>
                <a:gd name="T20" fmla="*/ 379 w 1180"/>
                <a:gd name="T21" fmla="*/ 24 h 1534"/>
                <a:gd name="T22" fmla="*/ 414 w 1180"/>
                <a:gd name="T23" fmla="*/ 43 h 1534"/>
                <a:gd name="T24" fmla="*/ 444 w 1180"/>
                <a:gd name="T25" fmla="*/ 77 h 1534"/>
                <a:gd name="T26" fmla="*/ 506 w 1180"/>
                <a:gd name="T27" fmla="*/ 81 h 1534"/>
                <a:gd name="T28" fmla="*/ 562 w 1180"/>
                <a:gd name="T29" fmla="*/ 65 h 1534"/>
                <a:gd name="T30" fmla="*/ 573 w 1180"/>
                <a:gd name="T31" fmla="*/ 32 h 1534"/>
                <a:gd name="T32" fmla="*/ 593 w 1180"/>
                <a:gd name="T33" fmla="*/ 49 h 1534"/>
                <a:gd name="T34" fmla="*/ 605 w 1180"/>
                <a:gd name="T35" fmla="*/ 110 h 1534"/>
                <a:gd name="T36" fmla="*/ 590 w 1180"/>
                <a:gd name="T37" fmla="*/ 153 h 1534"/>
                <a:gd name="T38" fmla="*/ 602 w 1180"/>
                <a:gd name="T39" fmla="*/ 182 h 1534"/>
                <a:gd name="T40" fmla="*/ 588 w 1180"/>
                <a:gd name="T41" fmla="*/ 234 h 1534"/>
                <a:gd name="T42" fmla="*/ 571 w 1180"/>
                <a:gd name="T43" fmla="*/ 265 h 1534"/>
                <a:gd name="T44" fmla="*/ 579 w 1180"/>
                <a:gd name="T45" fmla="*/ 309 h 1534"/>
                <a:gd name="T46" fmla="*/ 577 w 1180"/>
                <a:gd name="T47" fmla="*/ 338 h 1534"/>
                <a:gd name="T48" fmla="*/ 590 w 1180"/>
                <a:gd name="T49" fmla="*/ 365 h 1534"/>
                <a:gd name="T50" fmla="*/ 608 w 1180"/>
                <a:gd name="T51" fmla="*/ 410 h 1534"/>
                <a:gd name="T52" fmla="*/ 587 w 1180"/>
                <a:gd name="T53" fmla="*/ 495 h 1534"/>
                <a:gd name="T54" fmla="*/ 561 w 1180"/>
                <a:gd name="T55" fmla="*/ 563 h 1534"/>
                <a:gd name="T56" fmla="*/ 524 w 1180"/>
                <a:gd name="T57" fmla="*/ 640 h 1534"/>
                <a:gd name="T58" fmla="*/ 484 w 1180"/>
                <a:gd name="T59" fmla="*/ 704 h 1534"/>
                <a:gd name="T60" fmla="*/ 438 w 1180"/>
                <a:gd name="T61" fmla="*/ 767 h 1534"/>
                <a:gd name="T62" fmla="*/ 395 w 1180"/>
                <a:gd name="T63" fmla="*/ 771 h 1534"/>
                <a:gd name="T64" fmla="*/ 389 w 1180"/>
                <a:gd name="T65" fmla="*/ 741 h 1534"/>
                <a:gd name="T66" fmla="*/ 384 w 1180"/>
                <a:gd name="T67" fmla="*/ 712 h 1534"/>
                <a:gd name="T68" fmla="*/ 375 w 1180"/>
                <a:gd name="T69" fmla="*/ 687 h 1534"/>
                <a:gd name="T70" fmla="*/ 365 w 1180"/>
                <a:gd name="T71" fmla="*/ 629 h 1534"/>
                <a:gd name="T72" fmla="*/ 349 w 1180"/>
                <a:gd name="T73" fmla="*/ 601 h 1534"/>
                <a:gd name="T74" fmla="*/ 345 w 1180"/>
                <a:gd name="T75" fmla="*/ 561 h 1534"/>
                <a:gd name="T76" fmla="*/ 349 w 1180"/>
                <a:gd name="T77" fmla="*/ 531 h 1534"/>
                <a:gd name="T78" fmla="*/ 354 w 1180"/>
                <a:gd name="T79" fmla="*/ 508 h 1534"/>
                <a:gd name="T80" fmla="*/ 345 w 1180"/>
                <a:gd name="T81" fmla="*/ 464 h 1534"/>
                <a:gd name="T82" fmla="*/ 285 w 1180"/>
                <a:gd name="T83" fmla="*/ 408 h 1534"/>
                <a:gd name="T84" fmla="*/ 276 w 1180"/>
                <a:gd name="T85" fmla="*/ 365 h 1534"/>
                <a:gd name="T86" fmla="*/ 235 w 1180"/>
                <a:gd name="T87" fmla="*/ 376 h 1534"/>
                <a:gd name="T88" fmla="*/ 208 w 1180"/>
                <a:gd name="T89" fmla="*/ 378 h 1534"/>
                <a:gd name="T90" fmla="*/ 180 w 1180"/>
                <a:gd name="T91" fmla="*/ 394 h 1534"/>
                <a:gd name="T92" fmla="*/ 146 w 1180"/>
                <a:gd name="T93" fmla="*/ 405 h 1534"/>
                <a:gd name="T94" fmla="*/ 97 w 1180"/>
                <a:gd name="T95" fmla="*/ 419 h 1534"/>
                <a:gd name="T96" fmla="*/ 31 w 1180"/>
                <a:gd name="T97" fmla="*/ 371 h 1534"/>
                <a:gd name="T98" fmla="*/ 17 w 1180"/>
                <a:gd name="T99" fmla="*/ 306 h 1534"/>
                <a:gd name="T100" fmla="*/ 0 w 1180"/>
                <a:gd name="T101" fmla="*/ 276 h 1534"/>
                <a:gd name="T102" fmla="*/ 14 w 1180"/>
                <a:gd name="T103" fmla="*/ 244 h 1534"/>
                <a:gd name="T104" fmla="*/ 14 w 1180"/>
                <a:gd name="T105" fmla="*/ 210 h 1534"/>
                <a:gd name="T106" fmla="*/ 39 w 1180"/>
                <a:gd name="T107" fmla="*/ 190 h 1534"/>
                <a:gd name="T108" fmla="*/ 28 w 1180"/>
                <a:gd name="T109" fmla="*/ 172 h 1534"/>
                <a:gd name="T110" fmla="*/ 37 w 1180"/>
                <a:gd name="T111" fmla="*/ 150 h 15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180" h="1534">
                  <a:moveTo>
                    <a:pt x="97" y="233"/>
                  </a:moveTo>
                  <a:lnTo>
                    <a:pt x="165" y="206"/>
                  </a:lnTo>
                  <a:lnTo>
                    <a:pt x="197" y="153"/>
                  </a:lnTo>
                  <a:lnTo>
                    <a:pt x="229" y="143"/>
                  </a:lnTo>
                  <a:lnTo>
                    <a:pt x="277" y="106"/>
                  </a:lnTo>
                  <a:lnTo>
                    <a:pt x="323" y="164"/>
                  </a:lnTo>
                  <a:lnTo>
                    <a:pt x="349" y="143"/>
                  </a:lnTo>
                  <a:lnTo>
                    <a:pt x="367" y="148"/>
                  </a:lnTo>
                  <a:lnTo>
                    <a:pt x="389" y="138"/>
                  </a:lnTo>
                  <a:lnTo>
                    <a:pt x="405" y="138"/>
                  </a:lnTo>
                  <a:lnTo>
                    <a:pt x="436" y="143"/>
                  </a:lnTo>
                  <a:lnTo>
                    <a:pt x="473" y="121"/>
                  </a:lnTo>
                  <a:lnTo>
                    <a:pt x="447" y="90"/>
                  </a:lnTo>
                  <a:lnTo>
                    <a:pt x="483" y="53"/>
                  </a:lnTo>
                  <a:lnTo>
                    <a:pt x="516" y="53"/>
                  </a:lnTo>
                  <a:lnTo>
                    <a:pt x="558" y="11"/>
                  </a:lnTo>
                  <a:lnTo>
                    <a:pt x="590" y="11"/>
                  </a:lnTo>
                  <a:lnTo>
                    <a:pt x="606" y="0"/>
                  </a:lnTo>
                  <a:lnTo>
                    <a:pt x="653" y="11"/>
                  </a:lnTo>
                  <a:lnTo>
                    <a:pt x="674" y="26"/>
                  </a:lnTo>
                  <a:lnTo>
                    <a:pt x="690" y="31"/>
                  </a:lnTo>
                  <a:lnTo>
                    <a:pt x="728" y="48"/>
                  </a:lnTo>
                  <a:lnTo>
                    <a:pt x="764" y="64"/>
                  </a:lnTo>
                  <a:lnTo>
                    <a:pt x="796" y="85"/>
                  </a:lnTo>
                  <a:lnTo>
                    <a:pt x="838" y="128"/>
                  </a:lnTo>
                  <a:lnTo>
                    <a:pt x="854" y="153"/>
                  </a:lnTo>
                  <a:lnTo>
                    <a:pt x="901" y="148"/>
                  </a:lnTo>
                  <a:lnTo>
                    <a:pt x="972" y="160"/>
                  </a:lnTo>
                  <a:lnTo>
                    <a:pt x="1008" y="180"/>
                  </a:lnTo>
                  <a:lnTo>
                    <a:pt x="1081" y="128"/>
                  </a:lnTo>
                  <a:lnTo>
                    <a:pt x="1076" y="96"/>
                  </a:lnTo>
                  <a:lnTo>
                    <a:pt x="1102" y="64"/>
                  </a:lnTo>
                  <a:lnTo>
                    <a:pt x="1130" y="53"/>
                  </a:lnTo>
                  <a:lnTo>
                    <a:pt x="1140" y="96"/>
                  </a:lnTo>
                  <a:lnTo>
                    <a:pt x="1146" y="153"/>
                  </a:lnTo>
                  <a:lnTo>
                    <a:pt x="1162" y="218"/>
                  </a:lnTo>
                  <a:lnTo>
                    <a:pt x="1162" y="264"/>
                  </a:lnTo>
                  <a:lnTo>
                    <a:pt x="1134" y="302"/>
                  </a:lnTo>
                  <a:lnTo>
                    <a:pt x="1166" y="314"/>
                  </a:lnTo>
                  <a:lnTo>
                    <a:pt x="1156" y="360"/>
                  </a:lnTo>
                  <a:lnTo>
                    <a:pt x="1146" y="418"/>
                  </a:lnTo>
                  <a:lnTo>
                    <a:pt x="1130" y="462"/>
                  </a:lnTo>
                  <a:lnTo>
                    <a:pt x="1108" y="498"/>
                  </a:lnTo>
                  <a:lnTo>
                    <a:pt x="1098" y="524"/>
                  </a:lnTo>
                  <a:lnTo>
                    <a:pt x="1102" y="562"/>
                  </a:lnTo>
                  <a:lnTo>
                    <a:pt x="1113" y="610"/>
                  </a:lnTo>
                  <a:lnTo>
                    <a:pt x="1102" y="642"/>
                  </a:lnTo>
                  <a:lnTo>
                    <a:pt x="1108" y="668"/>
                  </a:lnTo>
                  <a:lnTo>
                    <a:pt x="1120" y="688"/>
                  </a:lnTo>
                  <a:lnTo>
                    <a:pt x="1134" y="720"/>
                  </a:lnTo>
                  <a:lnTo>
                    <a:pt x="1179" y="769"/>
                  </a:lnTo>
                  <a:lnTo>
                    <a:pt x="1169" y="810"/>
                  </a:lnTo>
                  <a:lnTo>
                    <a:pt x="1152" y="891"/>
                  </a:lnTo>
                  <a:lnTo>
                    <a:pt x="1129" y="978"/>
                  </a:lnTo>
                  <a:lnTo>
                    <a:pt x="1107" y="1042"/>
                  </a:lnTo>
                  <a:lnTo>
                    <a:pt x="1078" y="1112"/>
                  </a:lnTo>
                  <a:lnTo>
                    <a:pt x="1040" y="1197"/>
                  </a:lnTo>
                  <a:lnTo>
                    <a:pt x="1007" y="1263"/>
                  </a:lnTo>
                  <a:lnTo>
                    <a:pt x="968" y="1337"/>
                  </a:lnTo>
                  <a:lnTo>
                    <a:pt x="931" y="1389"/>
                  </a:lnTo>
                  <a:lnTo>
                    <a:pt x="894" y="1447"/>
                  </a:lnTo>
                  <a:lnTo>
                    <a:pt x="841" y="1514"/>
                  </a:lnTo>
                  <a:lnTo>
                    <a:pt x="798" y="1533"/>
                  </a:lnTo>
                  <a:lnTo>
                    <a:pt x="760" y="1523"/>
                  </a:lnTo>
                  <a:lnTo>
                    <a:pt x="738" y="1473"/>
                  </a:lnTo>
                  <a:lnTo>
                    <a:pt x="748" y="1463"/>
                  </a:lnTo>
                  <a:lnTo>
                    <a:pt x="760" y="1427"/>
                  </a:lnTo>
                  <a:lnTo>
                    <a:pt x="738" y="1405"/>
                  </a:lnTo>
                  <a:lnTo>
                    <a:pt x="738" y="1379"/>
                  </a:lnTo>
                  <a:lnTo>
                    <a:pt x="721" y="1357"/>
                  </a:lnTo>
                  <a:lnTo>
                    <a:pt x="721" y="1287"/>
                  </a:lnTo>
                  <a:lnTo>
                    <a:pt x="702" y="1241"/>
                  </a:lnTo>
                  <a:lnTo>
                    <a:pt x="690" y="1213"/>
                  </a:lnTo>
                  <a:lnTo>
                    <a:pt x="670" y="1187"/>
                  </a:lnTo>
                  <a:lnTo>
                    <a:pt x="638" y="1155"/>
                  </a:lnTo>
                  <a:lnTo>
                    <a:pt x="663" y="1108"/>
                  </a:lnTo>
                  <a:lnTo>
                    <a:pt x="670" y="1070"/>
                  </a:lnTo>
                  <a:lnTo>
                    <a:pt x="670" y="1048"/>
                  </a:lnTo>
                  <a:lnTo>
                    <a:pt x="690" y="1034"/>
                  </a:lnTo>
                  <a:lnTo>
                    <a:pt x="680" y="1002"/>
                  </a:lnTo>
                  <a:lnTo>
                    <a:pt x="674" y="958"/>
                  </a:lnTo>
                  <a:lnTo>
                    <a:pt x="663" y="917"/>
                  </a:lnTo>
                  <a:lnTo>
                    <a:pt x="558" y="832"/>
                  </a:lnTo>
                  <a:lnTo>
                    <a:pt x="548" y="806"/>
                  </a:lnTo>
                  <a:lnTo>
                    <a:pt x="558" y="746"/>
                  </a:lnTo>
                  <a:lnTo>
                    <a:pt x="531" y="720"/>
                  </a:lnTo>
                  <a:lnTo>
                    <a:pt x="505" y="736"/>
                  </a:lnTo>
                  <a:lnTo>
                    <a:pt x="451" y="742"/>
                  </a:lnTo>
                  <a:lnTo>
                    <a:pt x="432" y="716"/>
                  </a:lnTo>
                  <a:lnTo>
                    <a:pt x="400" y="746"/>
                  </a:lnTo>
                  <a:lnTo>
                    <a:pt x="381" y="778"/>
                  </a:lnTo>
                  <a:lnTo>
                    <a:pt x="345" y="778"/>
                  </a:lnTo>
                  <a:lnTo>
                    <a:pt x="319" y="800"/>
                  </a:lnTo>
                  <a:lnTo>
                    <a:pt x="281" y="800"/>
                  </a:lnTo>
                  <a:lnTo>
                    <a:pt x="239" y="832"/>
                  </a:lnTo>
                  <a:lnTo>
                    <a:pt x="187" y="827"/>
                  </a:lnTo>
                  <a:lnTo>
                    <a:pt x="117" y="774"/>
                  </a:lnTo>
                  <a:lnTo>
                    <a:pt x="59" y="732"/>
                  </a:lnTo>
                  <a:lnTo>
                    <a:pt x="32" y="700"/>
                  </a:lnTo>
                  <a:lnTo>
                    <a:pt x="32" y="604"/>
                  </a:lnTo>
                  <a:lnTo>
                    <a:pt x="0" y="578"/>
                  </a:lnTo>
                  <a:lnTo>
                    <a:pt x="0" y="545"/>
                  </a:lnTo>
                  <a:lnTo>
                    <a:pt x="7" y="520"/>
                  </a:lnTo>
                  <a:lnTo>
                    <a:pt x="27" y="482"/>
                  </a:lnTo>
                  <a:lnTo>
                    <a:pt x="11" y="450"/>
                  </a:lnTo>
                  <a:lnTo>
                    <a:pt x="27" y="414"/>
                  </a:lnTo>
                  <a:lnTo>
                    <a:pt x="53" y="398"/>
                  </a:lnTo>
                  <a:lnTo>
                    <a:pt x="75" y="376"/>
                  </a:lnTo>
                  <a:lnTo>
                    <a:pt x="75" y="354"/>
                  </a:lnTo>
                  <a:lnTo>
                    <a:pt x="53" y="340"/>
                  </a:lnTo>
                  <a:lnTo>
                    <a:pt x="53" y="314"/>
                  </a:lnTo>
                  <a:lnTo>
                    <a:pt x="71" y="296"/>
                  </a:lnTo>
                  <a:lnTo>
                    <a:pt x="97" y="233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58" name="Freeform 30"/>
            <p:cNvSpPr>
              <a:spLocks noChangeAspect="1"/>
            </p:cNvSpPr>
            <p:nvPr/>
          </p:nvSpPr>
          <p:spPr bwMode="auto">
            <a:xfrm>
              <a:off x="2659" y="2230"/>
              <a:ext cx="29" cy="46"/>
            </a:xfrm>
            <a:custGeom>
              <a:avLst/>
              <a:gdLst>
                <a:gd name="T0" fmla="*/ 20 w 55"/>
                <a:gd name="T1" fmla="*/ 0 h 91"/>
                <a:gd name="T2" fmla="*/ 0 w 55"/>
                <a:gd name="T3" fmla="*/ 13 h 91"/>
                <a:gd name="T4" fmla="*/ 8 w 55"/>
                <a:gd name="T5" fmla="*/ 31 h 91"/>
                <a:gd name="T6" fmla="*/ 15 w 55"/>
                <a:gd name="T7" fmla="*/ 45 h 91"/>
                <a:gd name="T8" fmla="*/ 28 w 55"/>
                <a:gd name="T9" fmla="*/ 34 h 91"/>
                <a:gd name="T10" fmla="*/ 20 w 55"/>
                <a:gd name="T11" fmla="*/ 0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" h="91">
                  <a:moveTo>
                    <a:pt x="38" y="0"/>
                  </a:moveTo>
                  <a:lnTo>
                    <a:pt x="0" y="26"/>
                  </a:lnTo>
                  <a:lnTo>
                    <a:pt x="16" y="62"/>
                  </a:lnTo>
                  <a:lnTo>
                    <a:pt x="28" y="90"/>
                  </a:lnTo>
                  <a:lnTo>
                    <a:pt x="54" y="68"/>
                  </a:lnTo>
                  <a:lnTo>
                    <a:pt x="38" y="0"/>
                  </a:lnTo>
                </a:path>
              </a:pathLst>
            </a:custGeom>
            <a:solidFill>
              <a:srgbClr val="99CCFF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59" name="Freeform 31"/>
            <p:cNvSpPr>
              <a:spLocks noChangeAspect="1"/>
            </p:cNvSpPr>
            <p:nvPr/>
          </p:nvSpPr>
          <p:spPr bwMode="auto">
            <a:xfrm>
              <a:off x="2706" y="2349"/>
              <a:ext cx="22" cy="47"/>
            </a:xfrm>
            <a:custGeom>
              <a:avLst/>
              <a:gdLst>
                <a:gd name="T0" fmla="*/ 14 w 43"/>
                <a:gd name="T1" fmla="*/ 0 h 93"/>
                <a:gd name="T2" fmla="*/ 0 w 43"/>
                <a:gd name="T3" fmla="*/ 9 h 93"/>
                <a:gd name="T4" fmla="*/ 3 w 43"/>
                <a:gd name="T5" fmla="*/ 24 h 93"/>
                <a:gd name="T6" fmla="*/ 5 w 43"/>
                <a:gd name="T7" fmla="*/ 44 h 93"/>
                <a:gd name="T8" fmla="*/ 21 w 43"/>
                <a:gd name="T9" fmla="*/ 46 h 93"/>
                <a:gd name="T10" fmla="*/ 21 w 43"/>
                <a:gd name="T11" fmla="*/ 31 h 93"/>
                <a:gd name="T12" fmla="*/ 14 w 43"/>
                <a:gd name="T13" fmla="*/ 0 h 9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" h="93">
                  <a:moveTo>
                    <a:pt x="28" y="0"/>
                  </a:moveTo>
                  <a:lnTo>
                    <a:pt x="0" y="17"/>
                  </a:lnTo>
                  <a:lnTo>
                    <a:pt x="6" y="47"/>
                  </a:lnTo>
                  <a:lnTo>
                    <a:pt x="10" y="88"/>
                  </a:lnTo>
                  <a:lnTo>
                    <a:pt x="42" y="92"/>
                  </a:lnTo>
                  <a:lnTo>
                    <a:pt x="42" y="62"/>
                  </a:lnTo>
                  <a:lnTo>
                    <a:pt x="28" y="0"/>
                  </a:lnTo>
                </a:path>
              </a:pathLst>
            </a:custGeom>
            <a:solidFill>
              <a:srgbClr val="99CCFF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60" name="Freeform 32"/>
            <p:cNvSpPr>
              <a:spLocks noChangeAspect="1"/>
            </p:cNvSpPr>
            <p:nvPr/>
          </p:nvSpPr>
          <p:spPr bwMode="auto">
            <a:xfrm>
              <a:off x="1650" y="1334"/>
              <a:ext cx="1063" cy="734"/>
            </a:xfrm>
            <a:custGeom>
              <a:avLst/>
              <a:gdLst>
                <a:gd name="T0" fmla="*/ 557 w 2043"/>
                <a:gd name="T1" fmla="*/ 731 h 1448"/>
                <a:gd name="T2" fmla="*/ 589 w 2043"/>
                <a:gd name="T3" fmla="*/ 662 h 1448"/>
                <a:gd name="T4" fmla="*/ 614 w 2043"/>
                <a:gd name="T5" fmla="*/ 625 h 1448"/>
                <a:gd name="T6" fmla="*/ 693 w 2043"/>
                <a:gd name="T7" fmla="*/ 607 h 1448"/>
                <a:gd name="T8" fmla="*/ 638 w 2043"/>
                <a:gd name="T9" fmla="*/ 577 h 1448"/>
                <a:gd name="T10" fmla="*/ 711 w 2043"/>
                <a:gd name="T11" fmla="*/ 600 h 1448"/>
                <a:gd name="T12" fmla="*/ 721 w 2043"/>
                <a:gd name="T13" fmla="*/ 564 h 1448"/>
                <a:gd name="T14" fmla="*/ 752 w 2043"/>
                <a:gd name="T15" fmla="*/ 572 h 1448"/>
                <a:gd name="T16" fmla="*/ 791 w 2043"/>
                <a:gd name="T17" fmla="*/ 554 h 1448"/>
                <a:gd name="T18" fmla="*/ 827 w 2043"/>
                <a:gd name="T19" fmla="*/ 553 h 1448"/>
                <a:gd name="T20" fmla="*/ 843 w 2043"/>
                <a:gd name="T21" fmla="*/ 604 h 1448"/>
                <a:gd name="T22" fmla="*/ 928 w 2043"/>
                <a:gd name="T23" fmla="*/ 620 h 1448"/>
                <a:gd name="T24" fmla="*/ 1001 w 2043"/>
                <a:gd name="T25" fmla="*/ 657 h 1448"/>
                <a:gd name="T26" fmla="*/ 1060 w 2043"/>
                <a:gd name="T27" fmla="*/ 616 h 1448"/>
                <a:gd name="T28" fmla="*/ 1056 w 2043"/>
                <a:gd name="T29" fmla="*/ 497 h 1448"/>
                <a:gd name="T30" fmla="*/ 1019 w 2043"/>
                <a:gd name="T31" fmla="*/ 450 h 1448"/>
                <a:gd name="T32" fmla="*/ 990 w 2043"/>
                <a:gd name="T33" fmla="*/ 484 h 1448"/>
                <a:gd name="T34" fmla="*/ 955 w 2043"/>
                <a:gd name="T35" fmla="*/ 499 h 1448"/>
                <a:gd name="T36" fmla="*/ 930 w 2043"/>
                <a:gd name="T37" fmla="*/ 480 h 1448"/>
                <a:gd name="T38" fmla="*/ 978 w 2043"/>
                <a:gd name="T39" fmla="*/ 450 h 1448"/>
                <a:gd name="T40" fmla="*/ 976 w 2043"/>
                <a:gd name="T41" fmla="*/ 344 h 1448"/>
                <a:gd name="T42" fmla="*/ 811 w 2043"/>
                <a:gd name="T43" fmla="*/ 178 h 1448"/>
                <a:gd name="T44" fmla="*/ 625 w 2043"/>
                <a:gd name="T45" fmla="*/ 70 h 1448"/>
                <a:gd name="T46" fmla="*/ 333 w 2043"/>
                <a:gd name="T47" fmla="*/ 2 h 1448"/>
                <a:gd name="T48" fmla="*/ 154 w 2043"/>
                <a:gd name="T49" fmla="*/ 21 h 1448"/>
                <a:gd name="T50" fmla="*/ 78 w 2043"/>
                <a:gd name="T51" fmla="*/ 69 h 1448"/>
                <a:gd name="T52" fmla="*/ 27 w 2043"/>
                <a:gd name="T53" fmla="*/ 39 h 1448"/>
                <a:gd name="T54" fmla="*/ 18 w 2043"/>
                <a:gd name="T55" fmla="*/ 104 h 1448"/>
                <a:gd name="T56" fmla="*/ 13 w 2043"/>
                <a:gd name="T57" fmla="*/ 176 h 1448"/>
                <a:gd name="T58" fmla="*/ 68 w 2043"/>
                <a:gd name="T59" fmla="*/ 177 h 1448"/>
                <a:gd name="T60" fmla="*/ 142 w 2043"/>
                <a:gd name="T61" fmla="*/ 136 h 1448"/>
                <a:gd name="T62" fmla="*/ 212 w 2043"/>
                <a:gd name="T63" fmla="*/ 138 h 1448"/>
                <a:gd name="T64" fmla="*/ 276 w 2043"/>
                <a:gd name="T65" fmla="*/ 137 h 1448"/>
                <a:gd name="T66" fmla="*/ 339 w 2043"/>
                <a:gd name="T67" fmla="*/ 155 h 1448"/>
                <a:gd name="T68" fmla="*/ 337 w 2043"/>
                <a:gd name="T69" fmla="*/ 197 h 1448"/>
                <a:gd name="T70" fmla="*/ 437 w 2043"/>
                <a:gd name="T71" fmla="*/ 194 h 1448"/>
                <a:gd name="T72" fmla="*/ 476 w 2043"/>
                <a:gd name="T73" fmla="*/ 202 h 1448"/>
                <a:gd name="T74" fmla="*/ 465 w 2043"/>
                <a:gd name="T75" fmla="*/ 227 h 1448"/>
                <a:gd name="T76" fmla="*/ 481 w 2043"/>
                <a:gd name="T77" fmla="*/ 269 h 1448"/>
                <a:gd name="T78" fmla="*/ 509 w 2043"/>
                <a:gd name="T79" fmla="*/ 321 h 1448"/>
                <a:gd name="T80" fmla="*/ 514 w 2043"/>
                <a:gd name="T81" fmla="*/ 360 h 1448"/>
                <a:gd name="T82" fmla="*/ 497 w 2043"/>
                <a:gd name="T83" fmla="*/ 339 h 1448"/>
                <a:gd name="T84" fmla="*/ 459 w 2043"/>
                <a:gd name="T85" fmla="*/ 375 h 1448"/>
                <a:gd name="T86" fmla="*/ 477 w 2043"/>
                <a:gd name="T87" fmla="*/ 433 h 1448"/>
                <a:gd name="T88" fmla="*/ 501 w 2043"/>
                <a:gd name="T89" fmla="*/ 502 h 1448"/>
                <a:gd name="T90" fmla="*/ 553 w 2043"/>
                <a:gd name="T91" fmla="*/ 497 h 1448"/>
                <a:gd name="T92" fmla="*/ 532 w 2043"/>
                <a:gd name="T93" fmla="*/ 446 h 1448"/>
                <a:gd name="T94" fmla="*/ 510 w 2043"/>
                <a:gd name="T95" fmla="*/ 396 h 1448"/>
                <a:gd name="T96" fmla="*/ 547 w 2043"/>
                <a:gd name="T97" fmla="*/ 430 h 1448"/>
                <a:gd name="T98" fmla="*/ 567 w 2043"/>
                <a:gd name="T99" fmla="*/ 433 h 1448"/>
                <a:gd name="T100" fmla="*/ 587 w 2043"/>
                <a:gd name="T101" fmla="*/ 474 h 1448"/>
                <a:gd name="T102" fmla="*/ 561 w 2043"/>
                <a:gd name="T103" fmla="*/ 522 h 1448"/>
                <a:gd name="T104" fmla="*/ 528 w 2043"/>
                <a:gd name="T105" fmla="*/ 504 h 1448"/>
                <a:gd name="T106" fmla="*/ 545 w 2043"/>
                <a:gd name="T107" fmla="*/ 535 h 1448"/>
                <a:gd name="T108" fmla="*/ 528 w 2043"/>
                <a:gd name="T109" fmla="*/ 608 h 1448"/>
                <a:gd name="T110" fmla="*/ 554 w 2043"/>
                <a:gd name="T111" fmla="*/ 648 h 144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043" h="1448">
                  <a:moveTo>
                    <a:pt x="993" y="1347"/>
                  </a:moveTo>
                  <a:lnTo>
                    <a:pt x="1022" y="1387"/>
                  </a:lnTo>
                  <a:lnTo>
                    <a:pt x="1012" y="1411"/>
                  </a:lnTo>
                  <a:lnTo>
                    <a:pt x="1025" y="1429"/>
                  </a:lnTo>
                  <a:lnTo>
                    <a:pt x="1042" y="1447"/>
                  </a:lnTo>
                  <a:lnTo>
                    <a:pt x="1070" y="1442"/>
                  </a:lnTo>
                  <a:lnTo>
                    <a:pt x="1096" y="1411"/>
                  </a:lnTo>
                  <a:lnTo>
                    <a:pt x="1128" y="1389"/>
                  </a:lnTo>
                  <a:lnTo>
                    <a:pt x="1142" y="1371"/>
                  </a:lnTo>
                  <a:lnTo>
                    <a:pt x="1136" y="1350"/>
                  </a:lnTo>
                  <a:lnTo>
                    <a:pt x="1132" y="1328"/>
                  </a:lnTo>
                  <a:lnTo>
                    <a:pt x="1132" y="1305"/>
                  </a:lnTo>
                  <a:lnTo>
                    <a:pt x="1148" y="1293"/>
                  </a:lnTo>
                  <a:lnTo>
                    <a:pt x="1148" y="1271"/>
                  </a:lnTo>
                  <a:lnTo>
                    <a:pt x="1142" y="1257"/>
                  </a:lnTo>
                  <a:lnTo>
                    <a:pt x="1154" y="1245"/>
                  </a:lnTo>
                  <a:lnTo>
                    <a:pt x="1173" y="1247"/>
                  </a:lnTo>
                  <a:lnTo>
                    <a:pt x="1180" y="1233"/>
                  </a:lnTo>
                  <a:lnTo>
                    <a:pt x="1180" y="1218"/>
                  </a:lnTo>
                  <a:lnTo>
                    <a:pt x="1186" y="1203"/>
                  </a:lnTo>
                  <a:lnTo>
                    <a:pt x="1231" y="1209"/>
                  </a:lnTo>
                  <a:lnTo>
                    <a:pt x="1248" y="1223"/>
                  </a:lnTo>
                  <a:lnTo>
                    <a:pt x="1328" y="1215"/>
                  </a:lnTo>
                  <a:lnTo>
                    <a:pt x="1332" y="1197"/>
                  </a:lnTo>
                  <a:lnTo>
                    <a:pt x="1308" y="1177"/>
                  </a:lnTo>
                  <a:lnTo>
                    <a:pt x="1252" y="1181"/>
                  </a:lnTo>
                  <a:lnTo>
                    <a:pt x="1226" y="1177"/>
                  </a:lnTo>
                  <a:lnTo>
                    <a:pt x="1218" y="1167"/>
                  </a:lnTo>
                  <a:lnTo>
                    <a:pt x="1218" y="1148"/>
                  </a:lnTo>
                  <a:lnTo>
                    <a:pt x="1226" y="1138"/>
                  </a:lnTo>
                  <a:lnTo>
                    <a:pt x="1248" y="1155"/>
                  </a:lnTo>
                  <a:lnTo>
                    <a:pt x="1280" y="1155"/>
                  </a:lnTo>
                  <a:lnTo>
                    <a:pt x="1300" y="1157"/>
                  </a:lnTo>
                  <a:lnTo>
                    <a:pt x="1321" y="1157"/>
                  </a:lnTo>
                  <a:lnTo>
                    <a:pt x="1338" y="1170"/>
                  </a:lnTo>
                  <a:lnTo>
                    <a:pt x="1366" y="1183"/>
                  </a:lnTo>
                  <a:lnTo>
                    <a:pt x="1387" y="1187"/>
                  </a:lnTo>
                  <a:lnTo>
                    <a:pt x="1387" y="1165"/>
                  </a:lnTo>
                  <a:lnTo>
                    <a:pt x="1405" y="1157"/>
                  </a:lnTo>
                  <a:lnTo>
                    <a:pt x="1398" y="1141"/>
                  </a:lnTo>
                  <a:lnTo>
                    <a:pt x="1383" y="1128"/>
                  </a:lnTo>
                  <a:lnTo>
                    <a:pt x="1386" y="1113"/>
                  </a:lnTo>
                  <a:lnTo>
                    <a:pt x="1395" y="1101"/>
                  </a:lnTo>
                  <a:lnTo>
                    <a:pt x="1412" y="1077"/>
                  </a:lnTo>
                  <a:lnTo>
                    <a:pt x="1424" y="1093"/>
                  </a:lnTo>
                  <a:lnTo>
                    <a:pt x="1414" y="1113"/>
                  </a:lnTo>
                  <a:lnTo>
                    <a:pt x="1430" y="1123"/>
                  </a:lnTo>
                  <a:lnTo>
                    <a:pt x="1445" y="1128"/>
                  </a:lnTo>
                  <a:lnTo>
                    <a:pt x="1461" y="1138"/>
                  </a:lnTo>
                  <a:lnTo>
                    <a:pt x="1485" y="1138"/>
                  </a:lnTo>
                  <a:lnTo>
                    <a:pt x="1504" y="1133"/>
                  </a:lnTo>
                  <a:lnTo>
                    <a:pt x="1511" y="1120"/>
                  </a:lnTo>
                  <a:lnTo>
                    <a:pt x="1511" y="1103"/>
                  </a:lnTo>
                  <a:lnTo>
                    <a:pt x="1521" y="1093"/>
                  </a:lnTo>
                  <a:lnTo>
                    <a:pt x="1543" y="1080"/>
                  </a:lnTo>
                  <a:lnTo>
                    <a:pt x="1551" y="1070"/>
                  </a:lnTo>
                  <a:lnTo>
                    <a:pt x="1547" y="1054"/>
                  </a:lnTo>
                  <a:lnTo>
                    <a:pt x="1554" y="1039"/>
                  </a:lnTo>
                  <a:lnTo>
                    <a:pt x="1578" y="1070"/>
                  </a:lnTo>
                  <a:lnTo>
                    <a:pt x="1589" y="1091"/>
                  </a:lnTo>
                  <a:lnTo>
                    <a:pt x="1593" y="1100"/>
                  </a:lnTo>
                  <a:lnTo>
                    <a:pt x="1605" y="1120"/>
                  </a:lnTo>
                  <a:lnTo>
                    <a:pt x="1614" y="1135"/>
                  </a:lnTo>
                  <a:lnTo>
                    <a:pt x="1612" y="1155"/>
                  </a:lnTo>
                  <a:lnTo>
                    <a:pt x="1611" y="1171"/>
                  </a:lnTo>
                  <a:lnTo>
                    <a:pt x="1621" y="1191"/>
                  </a:lnTo>
                  <a:lnTo>
                    <a:pt x="1641" y="1203"/>
                  </a:lnTo>
                  <a:lnTo>
                    <a:pt x="1662" y="1203"/>
                  </a:lnTo>
                  <a:lnTo>
                    <a:pt x="1683" y="1199"/>
                  </a:lnTo>
                  <a:lnTo>
                    <a:pt x="1721" y="1203"/>
                  </a:lnTo>
                  <a:lnTo>
                    <a:pt x="1762" y="1228"/>
                  </a:lnTo>
                  <a:lnTo>
                    <a:pt x="1784" y="1223"/>
                  </a:lnTo>
                  <a:lnTo>
                    <a:pt x="1800" y="1244"/>
                  </a:lnTo>
                  <a:lnTo>
                    <a:pt x="1816" y="1257"/>
                  </a:lnTo>
                  <a:lnTo>
                    <a:pt x="1849" y="1271"/>
                  </a:lnTo>
                  <a:lnTo>
                    <a:pt x="1869" y="1268"/>
                  </a:lnTo>
                  <a:lnTo>
                    <a:pt x="1895" y="1277"/>
                  </a:lnTo>
                  <a:lnTo>
                    <a:pt x="1923" y="1297"/>
                  </a:lnTo>
                  <a:lnTo>
                    <a:pt x="1959" y="1335"/>
                  </a:lnTo>
                  <a:lnTo>
                    <a:pt x="1990" y="1358"/>
                  </a:lnTo>
                  <a:lnTo>
                    <a:pt x="2007" y="1326"/>
                  </a:lnTo>
                  <a:lnTo>
                    <a:pt x="2014" y="1299"/>
                  </a:lnTo>
                  <a:lnTo>
                    <a:pt x="2030" y="1264"/>
                  </a:lnTo>
                  <a:lnTo>
                    <a:pt x="2038" y="1215"/>
                  </a:lnTo>
                  <a:lnTo>
                    <a:pt x="2042" y="1159"/>
                  </a:lnTo>
                  <a:lnTo>
                    <a:pt x="2035" y="1151"/>
                  </a:lnTo>
                  <a:lnTo>
                    <a:pt x="2040" y="1085"/>
                  </a:lnTo>
                  <a:lnTo>
                    <a:pt x="2039" y="1045"/>
                  </a:lnTo>
                  <a:lnTo>
                    <a:pt x="2030" y="1019"/>
                  </a:lnTo>
                  <a:lnTo>
                    <a:pt x="2030" y="981"/>
                  </a:lnTo>
                  <a:lnTo>
                    <a:pt x="2013" y="964"/>
                  </a:lnTo>
                  <a:lnTo>
                    <a:pt x="2004" y="948"/>
                  </a:lnTo>
                  <a:lnTo>
                    <a:pt x="1994" y="921"/>
                  </a:lnTo>
                  <a:lnTo>
                    <a:pt x="1994" y="903"/>
                  </a:lnTo>
                  <a:lnTo>
                    <a:pt x="1981" y="887"/>
                  </a:lnTo>
                  <a:lnTo>
                    <a:pt x="1958" y="887"/>
                  </a:lnTo>
                  <a:lnTo>
                    <a:pt x="1940" y="887"/>
                  </a:lnTo>
                  <a:lnTo>
                    <a:pt x="1932" y="904"/>
                  </a:lnTo>
                  <a:lnTo>
                    <a:pt x="1916" y="907"/>
                  </a:lnTo>
                  <a:lnTo>
                    <a:pt x="1894" y="907"/>
                  </a:lnTo>
                  <a:lnTo>
                    <a:pt x="1894" y="936"/>
                  </a:lnTo>
                  <a:lnTo>
                    <a:pt x="1903" y="955"/>
                  </a:lnTo>
                  <a:lnTo>
                    <a:pt x="1897" y="972"/>
                  </a:lnTo>
                  <a:lnTo>
                    <a:pt x="1892" y="991"/>
                  </a:lnTo>
                  <a:lnTo>
                    <a:pt x="1875" y="997"/>
                  </a:lnTo>
                  <a:lnTo>
                    <a:pt x="1859" y="995"/>
                  </a:lnTo>
                  <a:lnTo>
                    <a:pt x="1847" y="990"/>
                  </a:lnTo>
                  <a:lnTo>
                    <a:pt x="1836" y="985"/>
                  </a:lnTo>
                  <a:lnTo>
                    <a:pt x="1826" y="985"/>
                  </a:lnTo>
                  <a:lnTo>
                    <a:pt x="1811" y="982"/>
                  </a:lnTo>
                  <a:lnTo>
                    <a:pt x="1794" y="981"/>
                  </a:lnTo>
                  <a:lnTo>
                    <a:pt x="1778" y="980"/>
                  </a:lnTo>
                  <a:lnTo>
                    <a:pt x="1768" y="959"/>
                  </a:lnTo>
                  <a:lnTo>
                    <a:pt x="1788" y="946"/>
                  </a:lnTo>
                  <a:lnTo>
                    <a:pt x="1800" y="945"/>
                  </a:lnTo>
                  <a:lnTo>
                    <a:pt x="1807" y="949"/>
                  </a:lnTo>
                  <a:lnTo>
                    <a:pt x="1821" y="948"/>
                  </a:lnTo>
                  <a:lnTo>
                    <a:pt x="1849" y="933"/>
                  </a:lnTo>
                  <a:lnTo>
                    <a:pt x="1860" y="911"/>
                  </a:lnTo>
                  <a:lnTo>
                    <a:pt x="1879" y="887"/>
                  </a:lnTo>
                  <a:lnTo>
                    <a:pt x="1894" y="863"/>
                  </a:lnTo>
                  <a:lnTo>
                    <a:pt x="1905" y="846"/>
                  </a:lnTo>
                  <a:lnTo>
                    <a:pt x="1921" y="830"/>
                  </a:lnTo>
                  <a:lnTo>
                    <a:pt x="1923" y="808"/>
                  </a:lnTo>
                  <a:lnTo>
                    <a:pt x="1937" y="765"/>
                  </a:lnTo>
                  <a:lnTo>
                    <a:pt x="1875" y="678"/>
                  </a:lnTo>
                  <a:lnTo>
                    <a:pt x="1816" y="598"/>
                  </a:lnTo>
                  <a:lnTo>
                    <a:pt x="1756" y="531"/>
                  </a:lnTo>
                  <a:lnTo>
                    <a:pt x="1695" y="472"/>
                  </a:lnTo>
                  <a:lnTo>
                    <a:pt x="1649" y="428"/>
                  </a:lnTo>
                  <a:lnTo>
                    <a:pt x="1611" y="392"/>
                  </a:lnTo>
                  <a:lnTo>
                    <a:pt x="1559" y="351"/>
                  </a:lnTo>
                  <a:lnTo>
                    <a:pt x="1506" y="312"/>
                  </a:lnTo>
                  <a:lnTo>
                    <a:pt x="1440" y="263"/>
                  </a:lnTo>
                  <a:lnTo>
                    <a:pt x="1383" y="226"/>
                  </a:lnTo>
                  <a:lnTo>
                    <a:pt x="1328" y="197"/>
                  </a:lnTo>
                  <a:lnTo>
                    <a:pt x="1271" y="170"/>
                  </a:lnTo>
                  <a:lnTo>
                    <a:pt x="1202" y="138"/>
                  </a:lnTo>
                  <a:lnTo>
                    <a:pt x="1104" y="99"/>
                  </a:lnTo>
                  <a:lnTo>
                    <a:pt x="1001" y="64"/>
                  </a:lnTo>
                  <a:lnTo>
                    <a:pt x="911" y="41"/>
                  </a:lnTo>
                  <a:lnTo>
                    <a:pt x="845" y="28"/>
                  </a:lnTo>
                  <a:lnTo>
                    <a:pt x="752" y="13"/>
                  </a:lnTo>
                  <a:lnTo>
                    <a:pt x="640" y="3"/>
                  </a:lnTo>
                  <a:lnTo>
                    <a:pt x="492" y="0"/>
                  </a:lnTo>
                  <a:lnTo>
                    <a:pt x="376" y="9"/>
                  </a:lnTo>
                  <a:lnTo>
                    <a:pt x="364" y="28"/>
                  </a:lnTo>
                  <a:lnTo>
                    <a:pt x="343" y="35"/>
                  </a:lnTo>
                  <a:lnTo>
                    <a:pt x="327" y="41"/>
                  </a:lnTo>
                  <a:lnTo>
                    <a:pt x="296" y="41"/>
                  </a:lnTo>
                  <a:lnTo>
                    <a:pt x="266" y="52"/>
                  </a:lnTo>
                  <a:lnTo>
                    <a:pt x="228" y="57"/>
                  </a:lnTo>
                  <a:lnTo>
                    <a:pt x="202" y="86"/>
                  </a:lnTo>
                  <a:lnTo>
                    <a:pt x="198" y="109"/>
                  </a:lnTo>
                  <a:lnTo>
                    <a:pt x="176" y="138"/>
                  </a:lnTo>
                  <a:lnTo>
                    <a:pt x="150" y="136"/>
                  </a:lnTo>
                  <a:lnTo>
                    <a:pt x="125" y="161"/>
                  </a:lnTo>
                  <a:lnTo>
                    <a:pt x="125" y="128"/>
                  </a:lnTo>
                  <a:lnTo>
                    <a:pt x="147" y="74"/>
                  </a:lnTo>
                  <a:lnTo>
                    <a:pt x="150" y="49"/>
                  </a:lnTo>
                  <a:lnTo>
                    <a:pt x="95" y="65"/>
                  </a:lnTo>
                  <a:lnTo>
                    <a:pt x="52" y="77"/>
                  </a:lnTo>
                  <a:lnTo>
                    <a:pt x="55" y="97"/>
                  </a:lnTo>
                  <a:lnTo>
                    <a:pt x="89" y="120"/>
                  </a:lnTo>
                  <a:lnTo>
                    <a:pt x="84" y="138"/>
                  </a:lnTo>
                  <a:lnTo>
                    <a:pt x="79" y="163"/>
                  </a:lnTo>
                  <a:lnTo>
                    <a:pt x="60" y="184"/>
                  </a:lnTo>
                  <a:lnTo>
                    <a:pt x="34" y="206"/>
                  </a:lnTo>
                  <a:lnTo>
                    <a:pt x="31" y="239"/>
                  </a:lnTo>
                  <a:lnTo>
                    <a:pt x="19" y="271"/>
                  </a:lnTo>
                  <a:lnTo>
                    <a:pt x="22" y="296"/>
                  </a:lnTo>
                  <a:lnTo>
                    <a:pt x="55" y="293"/>
                  </a:lnTo>
                  <a:lnTo>
                    <a:pt x="52" y="332"/>
                  </a:lnTo>
                  <a:lnTo>
                    <a:pt x="25" y="348"/>
                  </a:lnTo>
                  <a:lnTo>
                    <a:pt x="0" y="373"/>
                  </a:lnTo>
                  <a:lnTo>
                    <a:pt x="29" y="401"/>
                  </a:lnTo>
                  <a:lnTo>
                    <a:pt x="61" y="370"/>
                  </a:lnTo>
                  <a:lnTo>
                    <a:pt x="79" y="367"/>
                  </a:lnTo>
                  <a:lnTo>
                    <a:pt x="108" y="360"/>
                  </a:lnTo>
                  <a:lnTo>
                    <a:pt x="131" y="350"/>
                  </a:lnTo>
                  <a:lnTo>
                    <a:pt x="150" y="348"/>
                  </a:lnTo>
                  <a:lnTo>
                    <a:pt x="176" y="325"/>
                  </a:lnTo>
                  <a:lnTo>
                    <a:pt x="199" y="292"/>
                  </a:lnTo>
                  <a:lnTo>
                    <a:pt x="222" y="286"/>
                  </a:lnTo>
                  <a:lnTo>
                    <a:pt x="243" y="276"/>
                  </a:lnTo>
                  <a:lnTo>
                    <a:pt x="273" y="269"/>
                  </a:lnTo>
                  <a:lnTo>
                    <a:pt x="285" y="276"/>
                  </a:lnTo>
                  <a:lnTo>
                    <a:pt x="303" y="271"/>
                  </a:lnTo>
                  <a:lnTo>
                    <a:pt x="319" y="266"/>
                  </a:lnTo>
                  <a:lnTo>
                    <a:pt x="356" y="264"/>
                  </a:lnTo>
                  <a:lnTo>
                    <a:pt x="369" y="270"/>
                  </a:lnTo>
                  <a:lnTo>
                    <a:pt x="407" y="273"/>
                  </a:lnTo>
                  <a:lnTo>
                    <a:pt x="433" y="266"/>
                  </a:lnTo>
                  <a:lnTo>
                    <a:pt x="453" y="245"/>
                  </a:lnTo>
                  <a:lnTo>
                    <a:pt x="486" y="250"/>
                  </a:lnTo>
                  <a:lnTo>
                    <a:pt x="515" y="245"/>
                  </a:lnTo>
                  <a:lnTo>
                    <a:pt x="533" y="245"/>
                  </a:lnTo>
                  <a:lnTo>
                    <a:pt x="530" y="271"/>
                  </a:lnTo>
                  <a:lnTo>
                    <a:pt x="540" y="282"/>
                  </a:lnTo>
                  <a:lnTo>
                    <a:pt x="559" y="292"/>
                  </a:lnTo>
                  <a:lnTo>
                    <a:pt x="579" y="279"/>
                  </a:lnTo>
                  <a:lnTo>
                    <a:pt x="601" y="287"/>
                  </a:lnTo>
                  <a:lnTo>
                    <a:pt x="624" y="299"/>
                  </a:lnTo>
                  <a:lnTo>
                    <a:pt x="652" y="306"/>
                  </a:lnTo>
                  <a:lnTo>
                    <a:pt x="695" y="312"/>
                  </a:lnTo>
                  <a:lnTo>
                    <a:pt x="644" y="319"/>
                  </a:lnTo>
                  <a:lnTo>
                    <a:pt x="624" y="325"/>
                  </a:lnTo>
                  <a:lnTo>
                    <a:pt x="615" y="337"/>
                  </a:lnTo>
                  <a:lnTo>
                    <a:pt x="631" y="372"/>
                  </a:lnTo>
                  <a:lnTo>
                    <a:pt x="647" y="389"/>
                  </a:lnTo>
                  <a:lnTo>
                    <a:pt x="682" y="385"/>
                  </a:lnTo>
                  <a:lnTo>
                    <a:pt x="708" y="392"/>
                  </a:lnTo>
                  <a:lnTo>
                    <a:pt x="739" y="406"/>
                  </a:lnTo>
                  <a:lnTo>
                    <a:pt x="772" y="408"/>
                  </a:lnTo>
                  <a:lnTo>
                    <a:pt x="793" y="411"/>
                  </a:lnTo>
                  <a:lnTo>
                    <a:pt x="839" y="382"/>
                  </a:lnTo>
                  <a:lnTo>
                    <a:pt x="851" y="383"/>
                  </a:lnTo>
                  <a:lnTo>
                    <a:pt x="826" y="408"/>
                  </a:lnTo>
                  <a:lnTo>
                    <a:pt x="853" y="440"/>
                  </a:lnTo>
                  <a:lnTo>
                    <a:pt x="904" y="428"/>
                  </a:lnTo>
                  <a:lnTo>
                    <a:pt x="914" y="421"/>
                  </a:lnTo>
                  <a:lnTo>
                    <a:pt x="914" y="399"/>
                  </a:lnTo>
                  <a:lnTo>
                    <a:pt x="933" y="408"/>
                  </a:lnTo>
                  <a:lnTo>
                    <a:pt x="970" y="434"/>
                  </a:lnTo>
                  <a:lnTo>
                    <a:pt x="933" y="430"/>
                  </a:lnTo>
                  <a:lnTo>
                    <a:pt x="925" y="437"/>
                  </a:lnTo>
                  <a:lnTo>
                    <a:pt x="911" y="441"/>
                  </a:lnTo>
                  <a:lnTo>
                    <a:pt x="893" y="447"/>
                  </a:lnTo>
                  <a:lnTo>
                    <a:pt x="872" y="448"/>
                  </a:lnTo>
                  <a:lnTo>
                    <a:pt x="851" y="466"/>
                  </a:lnTo>
                  <a:lnTo>
                    <a:pt x="872" y="476"/>
                  </a:lnTo>
                  <a:lnTo>
                    <a:pt x="938" y="475"/>
                  </a:lnTo>
                  <a:lnTo>
                    <a:pt x="932" y="499"/>
                  </a:lnTo>
                  <a:lnTo>
                    <a:pt x="925" y="530"/>
                  </a:lnTo>
                  <a:lnTo>
                    <a:pt x="945" y="533"/>
                  </a:lnTo>
                  <a:lnTo>
                    <a:pt x="959" y="544"/>
                  </a:lnTo>
                  <a:lnTo>
                    <a:pt x="967" y="579"/>
                  </a:lnTo>
                  <a:lnTo>
                    <a:pt x="980" y="594"/>
                  </a:lnTo>
                  <a:lnTo>
                    <a:pt x="978" y="611"/>
                  </a:lnTo>
                  <a:lnTo>
                    <a:pt x="978" y="633"/>
                  </a:lnTo>
                  <a:lnTo>
                    <a:pt x="1041" y="688"/>
                  </a:lnTo>
                  <a:lnTo>
                    <a:pt x="1036" y="710"/>
                  </a:lnTo>
                  <a:lnTo>
                    <a:pt x="1026" y="718"/>
                  </a:lnTo>
                  <a:lnTo>
                    <a:pt x="1015" y="713"/>
                  </a:lnTo>
                  <a:lnTo>
                    <a:pt x="1001" y="708"/>
                  </a:lnTo>
                  <a:lnTo>
                    <a:pt x="988" y="710"/>
                  </a:lnTo>
                  <a:lnTo>
                    <a:pt x="983" y="710"/>
                  </a:lnTo>
                  <a:lnTo>
                    <a:pt x="1006" y="684"/>
                  </a:lnTo>
                  <a:lnTo>
                    <a:pt x="1001" y="668"/>
                  </a:lnTo>
                  <a:lnTo>
                    <a:pt x="980" y="660"/>
                  </a:lnTo>
                  <a:lnTo>
                    <a:pt x="970" y="662"/>
                  </a:lnTo>
                  <a:lnTo>
                    <a:pt x="956" y="668"/>
                  </a:lnTo>
                  <a:lnTo>
                    <a:pt x="935" y="678"/>
                  </a:lnTo>
                  <a:lnTo>
                    <a:pt x="925" y="688"/>
                  </a:lnTo>
                  <a:lnTo>
                    <a:pt x="898" y="691"/>
                  </a:lnTo>
                  <a:lnTo>
                    <a:pt x="880" y="691"/>
                  </a:lnTo>
                  <a:lnTo>
                    <a:pt x="882" y="713"/>
                  </a:lnTo>
                  <a:lnTo>
                    <a:pt x="882" y="740"/>
                  </a:lnTo>
                  <a:lnTo>
                    <a:pt x="880" y="766"/>
                  </a:lnTo>
                  <a:lnTo>
                    <a:pt x="884" y="789"/>
                  </a:lnTo>
                  <a:lnTo>
                    <a:pt x="893" y="808"/>
                  </a:lnTo>
                  <a:lnTo>
                    <a:pt x="890" y="827"/>
                  </a:lnTo>
                  <a:lnTo>
                    <a:pt x="900" y="842"/>
                  </a:lnTo>
                  <a:lnTo>
                    <a:pt x="916" y="855"/>
                  </a:lnTo>
                  <a:lnTo>
                    <a:pt x="914" y="869"/>
                  </a:lnTo>
                  <a:lnTo>
                    <a:pt x="932" y="879"/>
                  </a:lnTo>
                  <a:lnTo>
                    <a:pt x="922" y="904"/>
                  </a:lnTo>
                  <a:lnTo>
                    <a:pt x="925" y="933"/>
                  </a:lnTo>
                  <a:lnTo>
                    <a:pt x="936" y="955"/>
                  </a:lnTo>
                  <a:lnTo>
                    <a:pt x="962" y="990"/>
                  </a:lnTo>
                  <a:lnTo>
                    <a:pt x="974" y="990"/>
                  </a:lnTo>
                  <a:lnTo>
                    <a:pt x="988" y="995"/>
                  </a:lnTo>
                  <a:lnTo>
                    <a:pt x="1012" y="971"/>
                  </a:lnTo>
                  <a:lnTo>
                    <a:pt x="1026" y="958"/>
                  </a:lnTo>
                  <a:lnTo>
                    <a:pt x="1046" y="977"/>
                  </a:lnTo>
                  <a:lnTo>
                    <a:pt x="1062" y="981"/>
                  </a:lnTo>
                  <a:lnTo>
                    <a:pt x="1083" y="975"/>
                  </a:lnTo>
                  <a:lnTo>
                    <a:pt x="1084" y="953"/>
                  </a:lnTo>
                  <a:lnTo>
                    <a:pt x="1064" y="929"/>
                  </a:lnTo>
                  <a:lnTo>
                    <a:pt x="1046" y="913"/>
                  </a:lnTo>
                  <a:lnTo>
                    <a:pt x="1042" y="895"/>
                  </a:lnTo>
                  <a:lnTo>
                    <a:pt x="1022" y="879"/>
                  </a:lnTo>
                  <a:lnTo>
                    <a:pt x="1006" y="875"/>
                  </a:lnTo>
                  <a:lnTo>
                    <a:pt x="1000" y="849"/>
                  </a:lnTo>
                  <a:lnTo>
                    <a:pt x="988" y="832"/>
                  </a:lnTo>
                  <a:lnTo>
                    <a:pt x="978" y="820"/>
                  </a:lnTo>
                  <a:lnTo>
                    <a:pt x="974" y="788"/>
                  </a:lnTo>
                  <a:lnTo>
                    <a:pt x="980" y="782"/>
                  </a:lnTo>
                  <a:lnTo>
                    <a:pt x="1000" y="803"/>
                  </a:lnTo>
                  <a:lnTo>
                    <a:pt x="1001" y="820"/>
                  </a:lnTo>
                  <a:lnTo>
                    <a:pt x="1015" y="837"/>
                  </a:lnTo>
                  <a:lnTo>
                    <a:pt x="1030" y="853"/>
                  </a:lnTo>
                  <a:lnTo>
                    <a:pt x="1041" y="863"/>
                  </a:lnTo>
                  <a:lnTo>
                    <a:pt x="1052" y="849"/>
                  </a:lnTo>
                  <a:lnTo>
                    <a:pt x="1062" y="842"/>
                  </a:lnTo>
                  <a:lnTo>
                    <a:pt x="1074" y="837"/>
                  </a:lnTo>
                  <a:lnTo>
                    <a:pt x="1078" y="824"/>
                  </a:lnTo>
                  <a:lnTo>
                    <a:pt x="1094" y="820"/>
                  </a:lnTo>
                  <a:lnTo>
                    <a:pt x="1083" y="837"/>
                  </a:lnTo>
                  <a:lnTo>
                    <a:pt x="1090" y="855"/>
                  </a:lnTo>
                  <a:lnTo>
                    <a:pt x="1106" y="863"/>
                  </a:lnTo>
                  <a:lnTo>
                    <a:pt x="1104" y="879"/>
                  </a:lnTo>
                  <a:lnTo>
                    <a:pt x="1090" y="895"/>
                  </a:lnTo>
                  <a:lnTo>
                    <a:pt x="1096" y="911"/>
                  </a:lnTo>
                  <a:lnTo>
                    <a:pt x="1115" y="921"/>
                  </a:lnTo>
                  <a:lnTo>
                    <a:pt x="1128" y="936"/>
                  </a:lnTo>
                  <a:lnTo>
                    <a:pt x="1115" y="955"/>
                  </a:lnTo>
                  <a:lnTo>
                    <a:pt x="1104" y="975"/>
                  </a:lnTo>
                  <a:lnTo>
                    <a:pt x="1106" y="987"/>
                  </a:lnTo>
                  <a:lnTo>
                    <a:pt x="1099" y="1003"/>
                  </a:lnTo>
                  <a:lnTo>
                    <a:pt x="1090" y="1019"/>
                  </a:lnTo>
                  <a:lnTo>
                    <a:pt x="1078" y="1030"/>
                  </a:lnTo>
                  <a:lnTo>
                    <a:pt x="1068" y="1019"/>
                  </a:lnTo>
                  <a:lnTo>
                    <a:pt x="1048" y="1019"/>
                  </a:lnTo>
                  <a:lnTo>
                    <a:pt x="1038" y="1006"/>
                  </a:lnTo>
                  <a:lnTo>
                    <a:pt x="1033" y="990"/>
                  </a:lnTo>
                  <a:lnTo>
                    <a:pt x="1019" y="985"/>
                  </a:lnTo>
                  <a:lnTo>
                    <a:pt x="1015" y="995"/>
                  </a:lnTo>
                  <a:lnTo>
                    <a:pt x="1022" y="1006"/>
                  </a:lnTo>
                  <a:lnTo>
                    <a:pt x="1025" y="1022"/>
                  </a:lnTo>
                  <a:lnTo>
                    <a:pt x="1025" y="1035"/>
                  </a:lnTo>
                  <a:lnTo>
                    <a:pt x="1038" y="1033"/>
                  </a:lnTo>
                  <a:lnTo>
                    <a:pt x="1048" y="1039"/>
                  </a:lnTo>
                  <a:lnTo>
                    <a:pt x="1048" y="1055"/>
                  </a:lnTo>
                  <a:lnTo>
                    <a:pt x="1036" y="1075"/>
                  </a:lnTo>
                  <a:lnTo>
                    <a:pt x="1041" y="1101"/>
                  </a:lnTo>
                  <a:lnTo>
                    <a:pt x="1033" y="1133"/>
                  </a:lnTo>
                  <a:lnTo>
                    <a:pt x="1038" y="1165"/>
                  </a:lnTo>
                  <a:lnTo>
                    <a:pt x="1033" y="1183"/>
                  </a:lnTo>
                  <a:lnTo>
                    <a:pt x="1015" y="1199"/>
                  </a:lnTo>
                  <a:lnTo>
                    <a:pt x="1015" y="1215"/>
                  </a:lnTo>
                  <a:lnTo>
                    <a:pt x="1025" y="1233"/>
                  </a:lnTo>
                  <a:lnTo>
                    <a:pt x="1042" y="1238"/>
                  </a:lnTo>
                  <a:lnTo>
                    <a:pt x="1064" y="1251"/>
                  </a:lnTo>
                  <a:lnTo>
                    <a:pt x="1073" y="1271"/>
                  </a:lnTo>
                  <a:lnTo>
                    <a:pt x="1064" y="1278"/>
                  </a:lnTo>
                  <a:lnTo>
                    <a:pt x="1041" y="1303"/>
                  </a:lnTo>
                  <a:lnTo>
                    <a:pt x="1016" y="1315"/>
                  </a:lnTo>
                  <a:lnTo>
                    <a:pt x="993" y="1347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61" name="Freeform 33"/>
            <p:cNvSpPr>
              <a:spLocks noChangeAspect="1"/>
            </p:cNvSpPr>
            <p:nvPr/>
          </p:nvSpPr>
          <p:spPr bwMode="auto">
            <a:xfrm>
              <a:off x="2116" y="1902"/>
              <a:ext cx="25" cy="32"/>
            </a:xfrm>
            <a:custGeom>
              <a:avLst/>
              <a:gdLst>
                <a:gd name="T0" fmla="*/ 2 w 48"/>
                <a:gd name="T1" fmla="*/ 0 h 64"/>
                <a:gd name="T2" fmla="*/ 0 w 48"/>
                <a:gd name="T3" fmla="*/ 12 h 64"/>
                <a:gd name="T4" fmla="*/ 2 w 48"/>
                <a:gd name="T5" fmla="*/ 26 h 64"/>
                <a:gd name="T6" fmla="*/ 9 w 48"/>
                <a:gd name="T7" fmla="*/ 26 h 64"/>
                <a:gd name="T8" fmla="*/ 24 w 48"/>
                <a:gd name="T9" fmla="*/ 32 h 64"/>
                <a:gd name="T10" fmla="*/ 19 w 48"/>
                <a:gd name="T11" fmla="*/ 19 h 64"/>
                <a:gd name="T12" fmla="*/ 21 w 48"/>
                <a:gd name="T13" fmla="*/ 13 h 64"/>
                <a:gd name="T14" fmla="*/ 2 w 48"/>
                <a:gd name="T15" fmla="*/ 0 h 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64">
                  <a:moveTo>
                    <a:pt x="4" y="0"/>
                  </a:moveTo>
                  <a:lnTo>
                    <a:pt x="0" y="24"/>
                  </a:lnTo>
                  <a:lnTo>
                    <a:pt x="4" y="51"/>
                  </a:lnTo>
                  <a:lnTo>
                    <a:pt x="18" y="51"/>
                  </a:lnTo>
                  <a:lnTo>
                    <a:pt x="47" y="63"/>
                  </a:lnTo>
                  <a:lnTo>
                    <a:pt x="36" y="37"/>
                  </a:lnTo>
                  <a:lnTo>
                    <a:pt x="40" y="25"/>
                  </a:lnTo>
                  <a:lnTo>
                    <a:pt x="4" y="0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62" name="Freeform 34"/>
            <p:cNvSpPr>
              <a:spLocks noChangeAspect="1"/>
            </p:cNvSpPr>
            <p:nvPr/>
          </p:nvSpPr>
          <p:spPr bwMode="auto">
            <a:xfrm>
              <a:off x="2117" y="1865"/>
              <a:ext cx="65" cy="77"/>
            </a:xfrm>
            <a:custGeom>
              <a:avLst/>
              <a:gdLst>
                <a:gd name="T0" fmla="*/ 3 w 125"/>
                <a:gd name="T1" fmla="*/ 0 h 152"/>
                <a:gd name="T2" fmla="*/ 23 w 125"/>
                <a:gd name="T3" fmla="*/ 11 h 152"/>
                <a:gd name="T4" fmla="*/ 30 w 125"/>
                <a:gd name="T5" fmla="*/ 11 h 152"/>
                <a:gd name="T6" fmla="*/ 31 w 125"/>
                <a:gd name="T7" fmla="*/ 22 h 152"/>
                <a:gd name="T8" fmla="*/ 38 w 125"/>
                <a:gd name="T9" fmla="*/ 29 h 152"/>
                <a:gd name="T10" fmla="*/ 45 w 125"/>
                <a:gd name="T11" fmla="*/ 36 h 152"/>
                <a:gd name="T12" fmla="*/ 54 w 125"/>
                <a:gd name="T13" fmla="*/ 34 h 152"/>
                <a:gd name="T14" fmla="*/ 63 w 125"/>
                <a:gd name="T15" fmla="*/ 43 h 152"/>
                <a:gd name="T16" fmla="*/ 61 w 125"/>
                <a:gd name="T17" fmla="*/ 52 h 152"/>
                <a:gd name="T18" fmla="*/ 64 w 125"/>
                <a:gd name="T19" fmla="*/ 57 h 152"/>
                <a:gd name="T20" fmla="*/ 54 w 125"/>
                <a:gd name="T21" fmla="*/ 67 h 152"/>
                <a:gd name="T22" fmla="*/ 45 w 125"/>
                <a:gd name="T23" fmla="*/ 75 h 152"/>
                <a:gd name="T24" fmla="*/ 38 w 125"/>
                <a:gd name="T25" fmla="*/ 76 h 152"/>
                <a:gd name="T26" fmla="*/ 37 w 125"/>
                <a:gd name="T27" fmla="*/ 70 h 152"/>
                <a:gd name="T28" fmla="*/ 40 w 125"/>
                <a:gd name="T29" fmla="*/ 62 h 152"/>
                <a:gd name="T30" fmla="*/ 37 w 125"/>
                <a:gd name="T31" fmla="*/ 55 h 152"/>
                <a:gd name="T32" fmla="*/ 36 w 125"/>
                <a:gd name="T33" fmla="*/ 41 h 152"/>
                <a:gd name="T34" fmla="*/ 26 w 125"/>
                <a:gd name="T35" fmla="*/ 33 h 152"/>
                <a:gd name="T36" fmla="*/ 15 w 125"/>
                <a:gd name="T37" fmla="*/ 32 h 152"/>
                <a:gd name="T38" fmla="*/ 14 w 125"/>
                <a:gd name="T39" fmla="*/ 27 h 152"/>
                <a:gd name="T40" fmla="*/ 9 w 125"/>
                <a:gd name="T41" fmla="*/ 22 h 152"/>
                <a:gd name="T42" fmla="*/ 0 w 125"/>
                <a:gd name="T43" fmla="*/ 16 h 152"/>
                <a:gd name="T44" fmla="*/ 3 w 125"/>
                <a:gd name="T45" fmla="*/ 0 h 15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25" h="152">
                  <a:moveTo>
                    <a:pt x="6" y="0"/>
                  </a:moveTo>
                  <a:lnTo>
                    <a:pt x="45" y="22"/>
                  </a:lnTo>
                  <a:lnTo>
                    <a:pt x="58" y="22"/>
                  </a:lnTo>
                  <a:lnTo>
                    <a:pt x="60" y="43"/>
                  </a:lnTo>
                  <a:lnTo>
                    <a:pt x="74" y="58"/>
                  </a:lnTo>
                  <a:lnTo>
                    <a:pt x="86" y="72"/>
                  </a:lnTo>
                  <a:lnTo>
                    <a:pt x="103" y="68"/>
                  </a:lnTo>
                  <a:lnTo>
                    <a:pt x="121" y="85"/>
                  </a:lnTo>
                  <a:lnTo>
                    <a:pt x="117" y="103"/>
                  </a:lnTo>
                  <a:lnTo>
                    <a:pt x="124" y="113"/>
                  </a:lnTo>
                  <a:lnTo>
                    <a:pt x="103" y="133"/>
                  </a:lnTo>
                  <a:lnTo>
                    <a:pt x="86" y="149"/>
                  </a:lnTo>
                  <a:lnTo>
                    <a:pt x="74" y="151"/>
                  </a:lnTo>
                  <a:lnTo>
                    <a:pt x="72" y="139"/>
                  </a:lnTo>
                  <a:lnTo>
                    <a:pt x="76" y="123"/>
                  </a:lnTo>
                  <a:lnTo>
                    <a:pt x="72" y="109"/>
                  </a:lnTo>
                  <a:lnTo>
                    <a:pt x="69" y="80"/>
                  </a:lnTo>
                  <a:lnTo>
                    <a:pt x="50" y="65"/>
                  </a:lnTo>
                  <a:lnTo>
                    <a:pt x="28" y="64"/>
                  </a:lnTo>
                  <a:lnTo>
                    <a:pt x="27" y="53"/>
                  </a:lnTo>
                  <a:lnTo>
                    <a:pt x="18" y="43"/>
                  </a:lnTo>
                  <a:lnTo>
                    <a:pt x="0" y="32"/>
                  </a:lnTo>
                  <a:lnTo>
                    <a:pt x="6" y="0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63" name="Freeform 35"/>
            <p:cNvSpPr>
              <a:spLocks noChangeAspect="1"/>
            </p:cNvSpPr>
            <p:nvPr/>
          </p:nvSpPr>
          <p:spPr bwMode="auto">
            <a:xfrm>
              <a:off x="2277" y="1959"/>
              <a:ext cx="19" cy="23"/>
            </a:xfrm>
            <a:custGeom>
              <a:avLst/>
              <a:gdLst>
                <a:gd name="T0" fmla="*/ 0 w 37"/>
                <a:gd name="T1" fmla="*/ 0 h 45"/>
                <a:gd name="T2" fmla="*/ 4 w 37"/>
                <a:gd name="T3" fmla="*/ 20 h 45"/>
                <a:gd name="T4" fmla="*/ 18 w 37"/>
                <a:gd name="T5" fmla="*/ 22 h 45"/>
                <a:gd name="T6" fmla="*/ 0 w 37"/>
                <a:gd name="T7" fmla="*/ 0 h 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45">
                  <a:moveTo>
                    <a:pt x="0" y="0"/>
                  </a:moveTo>
                  <a:lnTo>
                    <a:pt x="7" y="40"/>
                  </a:lnTo>
                  <a:lnTo>
                    <a:pt x="36" y="44"/>
                  </a:lnTo>
                  <a:lnTo>
                    <a:pt x="0" y="0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64" name="Freeform 36"/>
            <p:cNvSpPr>
              <a:spLocks noChangeAspect="1"/>
            </p:cNvSpPr>
            <p:nvPr/>
          </p:nvSpPr>
          <p:spPr bwMode="auto">
            <a:xfrm>
              <a:off x="2324" y="1964"/>
              <a:ext cx="23" cy="18"/>
            </a:xfrm>
            <a:custGeom>
              <a:avLst/>
              <a:gdLst>
                <a:gd name="T0" fmla="*/ 0 w 46"/>
                <a:gd name="T1" fmla="*/ 15 h 36"/>
                <a:gd name="T2" fmla="*/ 12 w 46"/>
                <a:gd name="T3" fmla="*/ 0 h 36"/>
                <a:gd name="T4" fmla="*/ 23 w 46"/>
                <a:gd name="T5" fmla="*/ 4 h 36"/>
                <a:gd name="T6" fmla="*/ 14 w 46"/>
                <a:gd name="T7" fmla="*/ 18 h 36"/>
                <a:gd name="T8" fmla="*/ 0 w 46"/>
                <a:gd name="T9" fmla="*/ 1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" h="36">
                  <a:moveTo>
                    <a:pt x="0" y="29"/>
                  </a:moveTo>
                  <a:lnTo>
                    <a:pt x="23" y="0"/>
                  </a:lnTo>
                  <a:lnTo>
                    <a:pt x="45" y="7"/>
                  </a:lnTo>
                  <a:lnTo>
                    <a:pt x="27" y="35"/>
                  </a:lnTo>
                  <a:lnTo>
                    <a:pt x="0" y="29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65" name="Freeform 37"/>
            <p:cNvSpPr>
              <a:spLocks noChangeAspect="1"/>
            </p:cNvSpPr>
            <p:nvPr/>
          </p:nvSpPr>
          <p:spPr bwMode="auto">
            <a:xfrm>
              <a:off x="2377" y="1931"/>
              <a:ext cx="25" cy="24"/>
            </a:xfrm>
            <a:custGeom>
              <a:avLst/>
              <a:gdLst>
                <a:gd name="T0" fmla="*/ 0 w 48"/>
                <a:gd name="T1" fmla="*/ 15 h 47"/>
                <a:gd name="T2" fmla="*/ 24 w 48"/>
                <a:gd name="T3" fmla="*/ 23 h 47"/>
                <a:gd name="T4" fmla="*/ 12 w 48"/>
                <a:gd name="T5" fmla="*/ 0 h 47"/>
                <a:gd name="T6" fmla="*/ 0 w 48"/>
                <a:gd name="T7" fmla="*/ 15 h 4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47">
                  <a:moveTo>
                    <a:pt x="0" y="30"/>
                  </a:moveTo>
                  <a:lnTo>
                    <a:pt x="47" y="46"/>
                  </a:lnTo>
                  <a:lnTo>
                    <a:pt x="23" y="0"/>
                  </a:lnTo>
                  <a:lnTo>
                    <a:pt x="0" y="30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66" name="Freeform 38"/>
            <p:cNvSpPr>
              <a:spLocks noChangeAspect="1"/>
            </p:cNvSpPr>
            <p:nvPr/>
          </p:nvSpPr>
          <p:spPr bwMode="auto">
            <a:xfrm>
              <a:off x="2046" y="1590"/>
              <a:ext cx="78" cy="36"/>
            </a:xfrm>
            <a:custGeom>
              <a:avLst/>
              <a:gdLst>
                <a:gd name="T0" fmla="*/ 0 w 150"/>
                <a:gd name="T1" fmla="*/ 23 h 70"/>
                <a:gd name="T2" fmla="*/ 35 w 150"/>
                <a:gd name="T3" fmla="*/ 25 h 70"/>
                <a:gd name="T4" fmla="*/ 47 w 150"/>
                <a:gd name="T5" fmla="*/ 33 h 70"/>
                <a:gd name="T6" fmla="*/ 57 w 150"/>
                <a:gd name="T7" fmla="*/ 35 h 70"/>
                <a:gd name="T8" fmla="*/ 77 w 150"/>
                <a:gd name="T9" fmla="*/ 28 h 70"/>
                <a:gd name="T10" fmla="*/ 66 w 150"/>
                <a:gd name="T11" fmla="*/ 16 h 70"/>
                <a:gd name="T12" fmla="*/ 49 w 150"/>
                <a:gd name="T13" fmla="*/ 16 h 70"/>
                <a:gd name="T14" fmla="*/ 44 w 150"/>
                <a:gd name="T15" fmla="*/ 0 h 70"/>
                <a:gd name="T16" fmla="*/ 31 w 150"/>
                <a:gd name="T17" fmla="*/ 3 h 70"/>
                <a:gd name="T18" fmla="*/ 0 w 150"/>
                <a:gd name="T19" fmla="*/ 23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0" h="70">
                  <a:moveTo>
                    <a:pt x="0" y="44"/>
                  </a:moveTo>
                  <a:lnTo>
                    <a:pt x="68" y="48"/>
                  </a:lnTo>
                  <a:lnTo>
                    <a:pt x="90" y="64"/>
                  </a:lnTo>
                  <a:lnTo>
                    <a:pt x="110" y="69"/>
                  </a:lnTo>
                  <a:lnTo>
                    <a:pt x="149" y="54"/>
                  </a:lnTo>
                  <a:lnTo>
                    <a:pt x="127" y="32"/>
                  </a:lnTo>
                  <a:lnTo>
                    <a:pt x="95" y="32"/>
                  </a:lnTo>
                  <a:lnTo>
                    <a:pt x="84" y="0"/>
                  </a:lnTo>
                  <a:lnTo>
                    <a:pt x="59" y="5"/>
                  </a:lnTo>
                  <a:lnTo>
                    <a:pt x="0" y="44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8467" name="Freeform 39"/>
            <p:cNvSpPr>
              <a:spLocks noChangeAspect="1"/>
            </p:cNvSpPr>
            <p:nvPr/>
          </p:nvSpPr>
          <p:spPr bwMode="auto">
            <a:xfrm>
              <a:off x="2391" y="1681"/>
              <a:ext cx="122" cy="82"/>
            </a:xfrm>
            <a:custGeom>
              <a:avLst/>
              <a:gdLst>
                <a:gd name="T0" fmla="*/ 118 w 234"/>
                <a:gd name="T1" fmla="*/ 50 h 163"/>
                <a:gd name="T2" fmla="*/ 121 w 234"/>
                <a:gd name="T3" fmla="*/ 73 h 163"/>
                <a:gd name="T4" fmla="*/ 109 w 234"/>
                <a:gd name="T5" fmla="*/ 79 h 163"/>
                <a:gd name="T6" fmla="*/ 94 w 234"/>
                <a:gd name="T7" fmla="*/ 81 h 163"/>
                <a:gd name="T8" fmla="*/ 81 w 234"/>
                <a:gd name="T9" fmla="*/ 74 h 163"/>
                <a:gd name="T10" fmla="*/ 72 w 234"/>
                <a:gd name="T11" fmla="*/ 63 h 163"/>
                <a:gd name="T12" fmla="*/ 67 w 234"/>
                <a:gd name="T13" fmla="*/ 57 h 163"/>
                <a:gd name="T14" fmla="*/ 50 w 234"/>
                <a:gd name="T15" fmla="*/ 60 h 163"/>
                <a:gd name="T16" fmla="*/ 34 w 234"/>
                <a:gd name="T17" fmla="*/ 61 h 163"/>
                <a:gd name="T18" fmla="*/ 22 w 234"/>
                <a:gd name="T19" fmla="*/ 57 h 163"/>
                <a:gd name="T20" fmla="*/ 17 w 234"/>
                <a:gd name="T21" fmla="*/ 47 h 163"/>
                <a:gd name="T22" fmla="*/ 0 w 234"/>
                <a:gd name="T23" fmla="*/ 46 h 163"/>
                <a:gd name="T24" fmla="*/ 1 w 234"/>
                <a:gd name="T25" fmla="*/ 37 h 163"/>
                <a:gd name="T26" fmla="*/ 4 w 234"/>
                <a:gd name="T27" fmla="*/ 29 h 163"/>
                <a:gd name="T28" fmla="*/ 1 w 234"/>
                <a:gd name="T29" fmla="*/ 20 h 163"/>
                <a:gd name="T30" fmla="*/ 3 w 234"/>
                <a:gd name="T31" fmla="*/ 13 h 163"/>
                <a:gd name="T32" fmla="*/ 5 w 234"/>
                <a:gd name="T33" fmla="*/ 7 h 163"/>
                <a:gd name="T34" fmla="*/ 17 w 234"/>
                <a:gd name="T35" fmla="*/ 0 h 163"/>
                <a:gd name="T36" fmla="*/ 28 w 234"/>
                <a:gd name="T37" fmla="*/ 2 h 163"/>
                <a:gd name="T38" fmla="*/ 28 w 234"/>
                <a:gd name="T39" fmla="*/ 12 h 163"/>
                <a:gd name="T40" fmla="*/ 27 w 234"/>
                <a:gd name="T41" fmla="*/ 20 h 163"/>
                <a:gd name="T42" fmla="*/ 32 w 234"/>
                <a:gd name="T43" fmla="*/ 24 h 163"/>
                <a:gd name="T44" fmla="*/ 39 w 234"/>
                <a:gd name="T45" fmla="*/ 26 h 163"/>
                <a:gd name="T46" fmla="*/ 45 w 234"/>
                <a:gd name="T47" fmla="*/ 28 h 163"/>
                <a:gd name="T48" fmla="*/ 52 w 234"/>
                <a:gd name="T49" fmla="*/ 25 h 163"/>
                <a:gd name="T50" fmla="*/ 57 w 234"/>
                <a:gd name="T51" fmla="*/ 25 h 163"/>
                <a:gd name="T52" fmla="*/ 64 w 234"/>
                <a:gd name="T53" fmla="*/ 18 h 163"/>
                <a:gd name="T54" fmla="*/ 69 w 234"/>
                <a:gd name="T55" fmla="*/ 20 h 163"/>
                <a:gd name="T56" fmla="*/ 75 w 234"/>
                <a:gd name="T57" fmla="*/ 28 h 163"/>
                <a:gd name="T58" fmla="*/ 74 w 234"/>
                <a:gd name="T59" fmla="*/ 33 h 163"/>
                <a:gd name="T60" fmla="*/ 86 w 234"/>
                <a:gd name="T61" fmla="*/ 33 h 163"/>
                <a:gd name="T62" fmla="*/ 99 w 234"/>
                <a:gd name="T63" fmla="*/ 31 h 163"/>
                <a:gd name="T64" fmla="*/ 104 w 234"/>
                <a:gd name="T65" fmla="*/ 36 h 163"/>
                <a:gd name="T66" fmla="*/ 118 w 234"/>
                <a:gd name="T67" fmla="*/ 50 h 16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34" h="163">
                  <a:moveTo>
                    <a:pt x="226" y="100"/>
                  </a:moveTo>
                  <a:lnTo>
                    <a:pt x="233" y="146"/>
                  </a:lnTo>
                  <a:lnTo>
                    <a:pt x="209" y="158"/>
                  </a:lnTo>
                  <a:lnTo>
                    <a:pt x="180" y="162"/>
                  </a:lnTo>
                  <a:lnTo>
                    <a:pt x="155" y="148"/>
                  </a:lnTo>
                  <a:lnTo>
                    <a:pt x="139" y="126"/>
                  </a:lnTo>
                  <a:lnTo>
                    <a:pt x="129" y="114"/>
                  </a:lnTo>
                  <a:lnTo>
                    <a:pt x="95" y="119"/>
                  </a:lnTo>
                  <a:lnTo>
                    <a:pt x="65" y="121"/>
                  </a:lnTo>
                  <a:lnTo>
                    <a:pt x="43" y="114"/>
                  </a:lnTo>
                  <a:lnTo>
                    <a:pt x="33" y="94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8"/>
                  </a:lnTo>
                  <a:lnTo>
                    <a:pt x="1" y="39"/>
                  </a:lnTo>
                  <a:lnTo>
                    <a:pt x="6" y="26"/>
                  </a:lnTo>
                  <a:lnTo>
                    <a:pt x="10" y="14"/>
                  </a:lnTo>
                  <a:lnTo>
                    <a:pt x="32" y="0"/>
                  </a:lnTo>
                  <a:lnTo>
                    <a:pt x="53" y="4"/>
                  </a:lnTo>
                  <a:lnTo>
                    <a:pt x="53" y="24"/>
                  </a:lnTo>
                  <a:lnTo>
                    <a:pt x="52" y="39"/>
                  </a:lnTo>
                  <a:lnTo>
                    <a:pt x="61" y="47"/>
                  </a:lnTo>
                  <a:lnTo>
                    <a:pt x="75" y="52"/>
                  </a:lnTo>
                  <a:lnTo>
                    <a:pt x="87" y="56"/>
                  </a:lnTo>
                  <a:lnTo>
                    <a:pt x="100" y="50"/>
                  </a:lnTo>
                  <a:lnTo>
                    <a:pt x="110" y="50"/>
                  </a:lnTo>
                  <a:lnTo>
                    <a:pt x="122" y="36"/>
                  </a:lnTo>
                  <a:lnTo>
                    <a:pt x="133" y="40"/>
                  </a:lnTo>
                  <a:lnTo>
                    <a:pt x="143" y="56"/>
                  </a:lnTo>
                  <a:lnTo>
                    <a:pt x="142" y="66"/>
                  </a:lnTo>
                  <a:lnTo>
                    <a:pt x="165" y="66"/>
                  </a:lnTo>
                  <a:lnTo>
                    <a:pt x="190" y="62"/>
                  </a:lnTo>
                  <a:lnTo>
                    <a:pt x="200" y="71"/>
                  </a:lnTo>
                  <a:lnTo>
                    <a:pt x="226" y="100"/>
                  </a:lnTo>
                </a:path>
              </a:pathLst>
            </a:custGeom>
            <a:solidFill>
              <a:srgbClr val="99CCFF"/>
            </a:solidFill>
            <a:ln w="12700" cap="rnd" cmpd="sng">
              <a:solidFill>
                <a:srgbClr val="0066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18437" name="Rectangle 40"/>
          <p:cNvSpPr>
            <a:spLocks noChangeArrowheads="1"/>
          </p:cNvSpPr>
          <p:nvPr/>
        </p:nvSpPr>
        <p:spPr bwMode="auto">
          <a:xfrm>
            <a:off x="1039813" y="949325"/>
            <a:ext cx="135731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2600" i="1"/>
              <a:t> </a:t>
            </a:r>
            <a:r>
              <a:rPr lang="sk-SK" sz="2600" b="0" i="1"/>
              <a:t>os Zeme</a:t>
            </a:r>
            <a:endParaRPr lang="sk-SK" sz="2600" i="1"/>
          </a:p>
        </p:txBody>
      </p:sp>
      <p:sp>
        <p:nvSpPr>
          <p:cNvPr id="18438" name="Rectangle 41"/>
          <p:cNvSpPr>
            <a:spLocks noChangeArrowheads="1"/>
          </p:cNvSpPr>
          <p:nvPr/>
        </p:nvSpPr>
        <p:spPr bwMode="auto">
          <a:xfrm>
            <a:off x="2547938" y="1257300"/>
            <a:ext cx="26273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k-SK" sz="2400" b="0" i="1"/>
              <a:t>severný geografický</a:t>
            </a:r>
          </a:p>
          <a:p>
            <a:pPr algn="ctr"/>
            <a:r>
              <a:rPr lang="sk-SK" sz="2400" b="0" i="1"/>
              <a:t>pól Zeme</a:t>
            </a:r>
            <a:endParaRPr lang="sk-SK" sz="2400" i="1"/>
          </a:p>
        </p:txBody>
      </p:sp>
      <p:sp>
        <p:nvSpPr>
          <p:cNvPr id="18439" name="Rectangle 42"/>
          <p:cNvSpPr>
            <a:spLocks noChangeArrowheads="1"/>
          </p:cNvSpPr>
          <p:nvPr/>
        </p:nvSpPr>
        <p:spPr bwMode="auto">
          <a:xfrm>
            <a:off x="1212850" y="4811713"/>
            <a:ext cx="2339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k-SK" sz="2400" b="0" i="1"/>
              <a:t>južný geografický</a:t>
            </a:r>
          </a:p>
          <a:p>
            <a:pPr algn="ctr"/>
            <a:r>
              <a:rPr lang="sk-SK" sz="2400" b="0" i="1"/>
              <a:t>pól Zeme</a:t>
            </a:r>
            <a:endParaRPr lang="sk-SK" sz="2400" i="1"/>
          </a:p>
        </p:txBody>
      </p:sp>
      <p:grpSp>
        <p:nvGrpSpPr>
          <p:cNvPr id="18440" name="Group 43"/>
          <p:cNvGrpSpPr>
            <a:grpSpLocks/>
          </p:cNvGrpSpPr>
          <p:nvPr/>
        </p:nvGrpSpPr>
        <p:grpSpPr bwMode="auto">
          <a:xfrm>
            <a:off x="4665663" y="2246313"/>
            <a:ext cx="404812" cy="957262"/>
            <a:chOff x="3053" y="1276"/>
            <a:chExt cx="255" cy="603"/>
          </a:xfrm>
        </p:grpSpPr>
        <p:sp>
          <p:nvSpPr>
            <p:cNvPr id="18450" name="AutoShape 44"/>
            <p:cNvSpPr>
              <a:spLocks noChangeAspect="1" noChangeArrowheads="1"/>
            </p:cNvSpPr>
            <p:nvPr/>
          </p:nvSpPr>
          <p:spPr bwMode="auto">
            <a:xfrm rot="20312672" flipH="1">
              <a:off x="3053" y="1276"/>
              <a:ext cx="141" cy="311"/>
            </a:xfrm>
            <a:prstGeom prst="triangle">
              <a:avLst>
                <a:gd name="adj" fmla="val 49995"/>
              </a:avLst>
            </a:prstGeom>
            <a:solidFill>
              <a:srgbClr val="FF0033"/>
            </a:solidFill>
            <a:ln w="9525">
              <a:miter lim="800000"/>
              <a:headEnd/>
              <a:tailEnd/>
            </a:ln>
            <a:effectLst/>
            <a:scene3d>
              <a:camera prst="legacyObliqueBottomLeft"/>
              <a:lightRig rig="legacyFlat3" dir="t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33"/>
              </a:extrusionClr>
              <a:contourClr>
                <a:srgbClr val="FF00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8451" name="AutoShape 45"/>
            <p:cNvSpPr>
              <a:spLocks noChangeAspect="1" noChangeArrowheads="1"/>
            </p:cNvSpPr>
            <p:nvPr/>
          </p:nvSpPr>
          <p:spPr bwMode="auto">
            <a:xfrm rot="9512672">
              <a:off x="3166" y="1567"/>
              <a:ext cx="142" cy="312"/>
            </a:xfrm>
            <a:prstGeom prst="triangle">
              <a:avLst>
                <a:gd name="adj" fmla="val 49995"/>
              </a:avLst>
            </a:prstGeom>
            <a:solidFill>
              <a:schemeClr val="accent2"/>
            </a:solidFill>
            <a:ln w="9525">
              <a:miter lim="800000"/>
              <a:headEnd/>
              <a:tailEnd/>
            </a:ln>
            <a:effectLst/>
            <a:scene3d>
              <a:camera prst="legacyObliqueBottomLeft"/>
              <a:lightRig rig="legacyFlat3" dir="t"/>
            </a:scene3d>
            <a:sp3d extrusionH="49200" prstMaterial="legacyMatte">
              <a:bevelT w="13500" h="13500" prst="angle"/>
              <a:bevelB w="13500" h="13500" prst="angle"/>
              <a:extrusionClr>
                <a:schemeClr val="accent2"/>
              </a:extrusionClr>
              <a:contourClr>
                <a:schemeClr val="accent2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18441" name="Rectangle 46"/>
          <p:cNvSpPr>
            <a:spLocks noChangeArrowheads="1"/>
          </p:cNvSpPr>
          <p:nvPr/>
        </p:nvSpPr>
        <p:spPr bwMode="auto">
          <a:xfrm>
            <a:off x="179388" y="179388"/>
            <a:ext cx="611346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800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Zem má vlastnosti stáleho magnetu</a:t>
            </a:r>
          </a:p>
        </p:txBody>
      </p:sp>
      <p:sp>
        <p:nvSpPr>
          <p:cNvPr id="54319" name="Rectangle 47"/>
          <p:cNvSpPr>
            <a:spLocks noChangeArrowheads="1"/>
          </p:cNvSpPr>
          <p:nvPr/>
        </p:nvSpPr>
        <p:spPr bwMode="auto">
          <a:xfrm>
            <a:off x="77788" y="5748338"/>
            <a:ext cx="89963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57600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000" b="0"/>
              <a:t>Južný pól zemského magnetu je miesto na povrchu Zeme,</a:t>
            </a:r>
          </a:p>
          <a:p>
            <a:r>
              <a:rPr lang="sk-SK" sz="3000" b="0"/>
              <a:t>ku ktorému smeruje severný pól magnetky. </a:t>
            </a:r>
            <a:endParaRPr lang="sk-SK" sz="3000" b="0">
              <a:solidFill>
                <a:srgbClr val="FF0000"/>
              </a:solidFill>
            </a:endParaRPr>
          </a:p>
        </p:txBody>
      </p:sp>
      <p:sp>
        <p:nvSpPr>
          <p:cNvPr id="18443" name="Text Box 48"/>
          <p:cNvSpPr txBox="1">
            <a:spLocks noChangeArrowheads="1"/>
          </p:cNvSpPr>
          <p:nvPr/>
        </p:nvSpPr>
        <p:spPr bwMode="auto">
          <a:xfrm>
            <a:off x="4733925" y="1817688"/>
            <a:ext cx="4587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000" b="0"/>
              <a:t>N</a:t>
            </a:r>
          </a:p>
        </p:txBody>
      </p:sp>
      <p:sp>
        <p:nvSpPr>
          <p:cNvPr id="18444" name="Text Box 49"/>
          <p:cNvSpPr txBox="1">
            <a:spLocks noChangeArrowheads="1"/>
          </p:cNvSpPr>
          <p:nvPr/>
        </p:nvSpPr>
        <p:spPr bwMode="auto">
          <a:xfrm>
            <a:off x="5197475" y="2747963"/>
            <a:ext cx="3952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000" b="0"/>
              <a:t>S</a:t>
            </a:r>
          </a:p>
        </p:txBody>
      </p:sp>
      <p:sp>
        <p:nvSpPr>
          <p:cNvPr id="54325" name="Rectangle 53"/>
          <p:cNvSpPr>
            <a:spLocks noChangeArrowheads="1"/>
          </p:cNvSpPr>
          <p:nvPr/>
        </p:nvSpPr>
        <p:spPr bwMode="auto">
          <a:xfrm>
            <a:off x="231775" y="1674813"/>
            <a:ext cx="2289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k-SK" sz="2400" b="0" i="1">
                <a:solidFill>
                  <a:srgbClr val="FF0000"/>
                </a:solidFill>
              </a:rPr>
              <a:t>južný magnetický</a:t>
            </a:r>
          </a:p>
          <a:p>
            <a:pPr algn="ctr"/>
            <a:r>
              <a:rPr lang="sk-SK" sz="2400" b="0" i="1">
                <a:solidFill>
                  <a:srgbClr val="FF0000"/>
                </a:solidFill>
              </a:rPr>
              <a:t>pól Zeme</a:t>
            </a:r>
            <a:endParaRPr lang="sk-SK" sz="2400" i="1">
              <a:solidFill>
                <a:srgbClr val="FF0000"/>
              </a:solidFill>
            </a:endParaRPr>
          </a:p>
        </p:txBody>
      </p:sp>
      <p:sp>
        <p:nvSpPr>
          <p:cNvPr id="54326" name="Rectangle 54"/>
          <p:cNvSpPr>
            <a:spLocks noChangeArrowheads="1"/>
          </p:cNvSpPr>
          <p:nvPr/>
        </p:nvSpPr>
        <p:spPr bwMode="auto">
          <a:xfrm>
            <a:off x="3763963" y="4541838"/>
            <a:ext cx="25765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k-SK" sz="2400" b="0" i="1">
                <a:solidFill>
                  <a:srgbClr val="FF0000"/>
                </a:solidFill>
              </a:rPr>
              <a:t>severný magnetický</a:t>
            </a:r>
          </a:p>
          <a:p>
            <a:pPr algn="ctr"/>
            <a:r>
              <a:rPr lang="sk-SK" sz="2400" b="0" i="1">
                <a:solidFill>
                  <a:srgbClr val="FF0000"/>
                </a:solidFill>
              </a:rPr>
              <a:t>pól Zeme</a:t>
            </a:r>
            <a:endParaRPr lang="sk-SK" sz="2400" i="1">
              <a:solidFill>
                <a:srgbClr val="FF0000"/>
              </a:solidFill>
            </a:endParaRPr>
          </a:p>
        </p:txBody>
      </p:sp>
      <p:grpSp>
        <p:nvGrpSpPr>
          <p:cNvPr id="54329" name="Group 57"/>
          <p:cNvGrpSpPr>
            <a:grpSpLocks/>
          </p:cNvGrpSpPr>
          <p:nvPr/>
        </p:nvGrpSpPr>
        <p:grpSpPr bwMode="auto">
          <a:xfrm>
            <a:off x="5835650" y="2068513"/>
            <a:ext cx="2122488" cy="1598612"/>
            <a:chOff x="3631" y="1331"/>
            <a:chExt cx="1337" cy="1007"/>
          </a:xfrm>
        </p:grpSpPr>
        <p:sp>
          <p:nvSpPr>
            <p:cNvPr id="18448" name="Freeform 56"/>
            <p:cNvSpPr>
              <a:spLocks/>
            </p:cNvSpPr>
            <p:nvPr/>
          </p:nvSpPr>
          <p:spPr bwMode="auto">
            <a:xfrm>
              <a:off x="3657" y="1331"/>
              <a:ext cx="1231" cy="1007"/>
            </a:xfrm>
            <a:custGeom>
              <a:avLst/>
              <a:gdLst>
                <a:gd name="T0" fmla="*/ 666 w 1231"/>
                <a:gd name="T1" fmla="*/ 0 h 1007"/>
                <a:gd name="T2" fmla="*/ 1231 w 1231"/>
                <a:gd name="T3" fmla="*/ 246 h 1007"/>
                <a:gd name="T4" fmla="*/ 588 w 1231"/>
                <a:gd name="T5" fmla="*/ 923 h 1007"/>
                <a:gd name="T6" fmla="*/ 73 w 1231"/>
                <a:gd name="T7" fmla="*/ 749 h 1007"/>
                <a:gd name="T8" fmla="*/ 151 w 1231"/>
                <a:gd name="T9" fmla="*/ 481 h 1007"/>
                <a:gd name="T10" fmla="*/ 666 w 1231"/>
                <a:gd name="T11" fmla="*/ 0 h 10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31" h="1007">
                  <a:moveTo>
                    <a:pt x="666" y="0"/>
                  </a:moveTo>
                  <a:lnTo>
                    <a:pt x="1231" y="246"/>
                  </a:lnTo>
                  <a:lnTo>
                    <a:pt x="588" y="923"/>
                  </a:lnTo>
                  <a:cubicBezTo>
                    <a:pt x="395" y="1007"/>
                    <a:pt x="146" y="823"/>
                    <a:pt x="73" y="749"/>
                  </a:cubicBezTo>
                  <a:cubicBezTo>
                    <a:pt x="0" y="675"/>
                    <a:pt x="51" y="607"/>
                    <a:pt x="151" y="481"/>
                  </a:cubicBezTo>
                  <a:lnTo>
                    <a:pt x="66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k-SK"/>
            </a:p>
          </p:txBody>
        </p:sp>
        <p:pic>
          <p:nvPicPr>
            <p:cNvPr id="18449" name="Picture 55" descr="kompas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151558">
              <a:off x="3631" y="1354"/>
              <a:ext cx="1337" cy="8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4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4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5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54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4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4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54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4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9" grpId="0" build="p"/>
      <p:bldP spid="54325" grpId="0" build="p" autoUpdateAnimBg="0"/>
      <p:bldP spid="5432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79388" y="179388"/>
            <a:ext cx="509111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Permanentný (trvalý) magnet</a:t>
            </a:r>
            <a:endParaRPr lang="sk-SK" sz="3300"/>
          </a:p>
        </p:txBody>
      </p:sp>
      <p:grpSp>
        <p:nvGrpSpPr>
          <p:cNvPr id="4140" name="Group 44"/>
          <p:cNvGrpSpPr>
            <a:grpSpLocks/>
          </p:cNvGrpSpPr>
          <p:nvPr/>
        </p:nvGrpSpPr>
        <p:grpSpPr bwMode="auto">
          <a:xfrm>
            <a:off x="2730500" y="2654300"/>
            <a:ext cx="3870325" cy="750888"/>
            <a:chOff x="960" y="1632"/>
            <a:chExt cx="3413" cy="782"/>
          </a:xfrm>
        </p:grpSpPr>
        <p:sp>
          <p:nvSpPr>
            <p:cNvPr id="4107" name="AutoShape 42"/>
            <p:cNvSpPr>
              <a:spLocks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19050">
              <a:solidFill>
                <a:srgbClr val="C8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4108" name="AutoShape 43"/>
            <p:cNvSpPr>
              <a:spLocks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4B4B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4109" name="AutoShape 43"/>
            <p:cNvSpPr>
              <a:spLocks noChangeArrowheads="1"/>
            </p:cNvSpPr>
            <p:nvPr/>
          </p:nvSpPr>
          <p:spPr bwMode="auto">
            <a:xfrm>
              <a:off x="2597" y="1646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4B4B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471488" y="1700213"/>
            <a:ext cx="32797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2600" b="0" i="1"/>
              <a:t>severný magnetický pól</a:t>
            </a:r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 flipV="1">
            <a:off x="4035425" y="3128963"/>
            <a:ext cx="550863" cy="879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5429250" y="1695450"/>
            <a:ext cx="29702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2600" b="0" i="1"/>
              <a:t>južný magnetický pól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2870200" y="4022725"/>
            <a:ext cx="239395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2600" b="0" i="1"/>
              <a:t>neutrálne pásmo</a:t>
            </a:r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>
            <a:off x="1993900" y="2217738"/>
            <a:ext cx="1049338" cy="901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154" name="Line 58"/>
          <p:cNvSpPr>
            <a:spLocks noChangeShapeType="1"/>
          </p:cNvSpPr>
          <p:nvPr/>
        </p:nvSpPr>
        <p:spPr bwMode="auto">
          <a:xfrm flipH="1">
            <a:off x="6121400" y="2222500"/>
            <a:ext cx="1049338" cy="901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88900" y="5699125"/>
            <a:ext cx="8824913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Každý stály magnet  je  </a:t>
            </a:r>
            <a:r>
              <a:rPr lang="sk-SK" sz="3100" b="0" i="1">
                <a:solidFill>
                  <a:srgbClr val="FF0000"/>
                </a:solidFill>
              </a:rPr>
              <a:t>dipól </a:t>
            </a:r>
            <a:r>
              <a:rPr lang="sk-SK" sz="3100" b="0"/>
              <a:t> - má  dva póly, ktoré sú </a:t>
            </a:r>
          </a:p>
          <a:p>
            <a:r>
              <a:rPr lang="sk-SK" sz="3100" b="0"/>
              <a:t>navzájom neoddeliteľné.</a:t>
            </a:r>
            <a:endParaRPr lang="sk-SK" sz="31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41" grpId="0"/>
      <p:bldP spid="4142" grpId="0" animBg="1"/>
      <p:bldP spid="4146" grpId="0"/>
      <p:bldP spid="4148" grpId="0"/>
      <p:bldP spid="4149" grpId="0" animBg="1"/>
      <p:bldP spid="4154" grpId="0" animBg="1"/>
      <p:bldP spid="41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79388" y="179388"/>
            <a:ext cx="509111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Permanentný (trvalý) magnet</a:t>
            </a:r>
            <a:endParaRPr lang="sk-SK" sz="3300"/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2730500" y="2654300"/>
            <a:ext cx="3863975" cy="738188"/>
            <a:chOff x="960" y="1632"/>
            <a:chExt cx="3408" cy="768"/>
          </a:xfrm>
        </p:grpSpPr>
        <p:sp>
          <p:nvSpPr>
            <p:cNvPr id="5129" name="AutoShape 4"/>
            <p:cNvSpPr>
              <a:spLocks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19050">
              <a:solidFill>
                <a:srgbClr val="C8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5130" name="AutoShape 5"/>
            <p:cNvSpPr>
              <a:spLocks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4B4B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471488" y="1700213"/>
            <a:ext cx="32797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2600" b="0" i="1"/>
              <a:t>severný magnetický pól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5429250" y="1695450"/>
            <a:ext cx="29702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2600" b="0" i="1"/>
              <a:t>južný magnetický pól</a:t>
            </a: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88900" y="5699125"/>
            <a:ext cx="8872538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Medzinárodné  označovanie  pólov  je  odvodené z </a:t>
            </a:r>
          </a:p>
          <a:p>
            <a:r>
              <a:rPr lang="sk-SK" sz="3100" b="0"/>
              <a:t>angličtiny </a:t>
            </a:r>
            <a:r>
              <a:rPr lang="sk-SK" sz="3100" b="0">
                <a:solidFill>
                  <a:srgbClr val="FF0000"/>
                </a:solidFill>
                <a:latin typeface="Arial Black" panose="020B0A04020102020204" pitchFamily="34" charset="0"/>
              </a:rPr>
              <a:t>N</a:t>
            </a:r>
            <a:r>
              <a:rPr lang="sk-SK" sz="3100" b="0"/>
              <a:t> </a:t>
            </a:r>
            <a:r>
              <a:rPr lang="en-US" sz="3100" b="0"/>
              <a:t>(</a:t>
            </a:r>
            <a:r>
              <a:rPr lang="sk-SK" sz="3100" b="0" i="1"/>
              <a:t>north</a:t>
            </a:r>
            <a:r>
              <a:rPr lang="en-US" sz="3100" b="0"/>
              <a:t>)</a:t>
            </a:r>
            <a:r>
              <a:rPr lang="sk-SK" sz="3100" b="0"/>
              <a:t> severný pól a </a:t>
            </a:r>
            <a:r>
              <a:rPr lang="sk-SK" sz="3100" b="0">
                <a:solidFill>
                  <a:schemeClr val="accent2"/>
                </a:solidFill>
                <a:latin typeface="Arial Black" panose="020B0A04020102020204" pitchFamily="34" charset="0"/>
              </a:rPr>
              <a:t>S</a:t>
            </a:r>
            <a:r>
              <a:rPr lang="sk-SK" sz="3100" b="0"/>
              <a:t> </a:t>
            </a:r>
            <a:r>
              <a:rPr lang="en-US" sz="3100" b="0"/>
              <a:t>(</a:t>
            </a:r>
            <a:r>
              <a:rPr lang="sk-SK" sz="3100" b="0" i="1"/>
              <a:t>south</a:t>
            </a:r>
            <a:r>
              <a:rPr lang="en-US" sz="3100" b="0"/>
              <a:t>)</a:t>
            </a:r>
            <a:r>
              <a:rPr lang="sk-SK" sz="3100" b="0"/>
              <a:t> južný pól.</a:t>
            </a:r>
            <a:endParaRPr lang="sk-SK" sz="3100"/>
          </a:p>
        </p:txBody>
      </p:sp>
      <p:sp>
        <p:nvSpPr>
          <p:cNvPr id="48141" name="WordArt 13"/>
          <p:cNvSpPr>
            <a:spLocks noChangeArrowheads="1" noChangeShapeType="1" noTextEdit="1"/>
          </p:cNvSpPr>
          <p:nvPr/>
        </p:nvSpPr>
        <p:spPr bwMode="auto">
          <a:xfrm>
            <a:off x="2797175" y="2879725"/>
            <a:ext cx="395288" cy="414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60269"/>
              </a:avLst>
            </a:prstTxWarp>
          </a:bodyPr>
          <a:lstStyle/>
          <a:p>
            <a:pPr algn="ctr"/>
            <a:r>
              <a:rPr lang="sk-SK" sz="3600" i="1" kern="10">
                <a:ln w="1587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N</a:t>
            </a:r>
          </a:p>
        </p:txBody>
      </p:sp>
      <p:sp>
        <p:nvSpPr>
          <p:cNvPr id="48142" name="WordArt 14"/>
          <p:cNvSpPr>
            <a:spLocks noChangeArrowheads="1" noChangeShapeType="1" noTextEdit="1"/>
          </p:cNvSpPr>
          <p:nvPr/>
        </p:nvSpPr>
        <p:spPr bwMode="auto">
          <a:xfrm>
            <a:off x="5976938" y="2873375"/>
            <a:ext cx="395287" cy="414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60241"/>
              </a:avLst>
            </a:prstTxWarp>
          </a:bodyPr>
          <a:lstStyle/>
          <a:p>
            <a:pPr algn="ctr"/>
            <a:r>
              <a:rPr lang="sk-SK" sz="3600" i="1" kern="10">
                <a:ln w="19050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8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8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0" grpId="0" build="p"/>
      <p:bldP spid="48141" grpId="0" animBg="1"/>
      <p:bldP spid="481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3" name="Oval 11"/>
          <p:cNvSpPr>
            <a:spLocks noChangeAspect="1" noChangeArrowheads="1"/>
          </p:cNvSpPr>
          <p:nvPr/>
        </p:nvSpPr>
        <p:spPr bwMode="auto">
          <a:xfrm>
            <a:off x="44450" y="430213"/>
            <a:ext cx="9050338" cy="5172075"/>
          </a:xfrm>
          <a:prstGeom prst="ellipse">
            <a:avLst/>
          </a:prstGeom>
          <a:gradFill rotWithShape="0">
            <a:gsLst>
              <a:gs pos="0">
                <a:schemeClr val="folHlink"/>
              </a:gs>
              <a:gs pos="100000">
                <a:srgbClr val="FFFF99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k-SK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79388" y="179388"/>
            <a:ext cx="5091112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Permanentný (trvalý) magnet</a:t>
            </a:r>
            <a:endParaRPr lang="sk-SK" sz="3300"/>
          </a:p>
        </p:txBody>
      </p:sp>
      <p:grpSp>
        <p:nvGrpSpPr>
          <p:cNvPr id="6148" name="Group 3"/>
          <p:cNvGrpSpPr>
            <a:grpSpLocks/>
          </p:cNvGrpSpPr>
          <p:nvPr/>
        </p:nvGrpSpPr>
        <p:grpSpPr bwMode="auto">
          <a:xfrm>
            <a:off x="2730500" y="2654300"/>
            <a:ext cx="3863975" cy="738188"/>
            <a:chOff x="960" y="1632"/>
            <a:chExt cx="3408" cy="768"/>
          </a:xfrm>
        </p:grpSpPr>
        <p:sp>
          <p:nvSpPr>
            <p:cNvPr id="6152" name="AutoShape 4"/>
            <p:cNvSpPr>
              <a:spLocks noChangeArrowheads="1"/>
            </p:cNvSpPr>
            <p:nvPr/>
          </p:nvSpPr>
          <p:spPr bwMode="auto">
            <a:xfrm>
              <a:off x="960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19050">
              <a:solidFill>
                <a:srgbClr val="C8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6153" name="AutoShape 5"/>
            <p:cNvSpPr>
              <a:spLocks noChangeArrowheads="1"/>
            </p:cNvSpPr>
            <p:nvPr/>
          </p:nvSpPr>
          <p:spPr bwMode="auto">
            <a:xfrm>
              <a:off x="2592" y="1632"/>
              <a:ext cx="1776" cy="768"/>
            </a:xfrm>
            <a:prstGeom prst="cube">
              <a:avLst>
                <a:gd name="adj" fmla="val 17639"/>
              </a:avLst>
            </a:prstGeom>
            <a:solidFill>
              <a:srgbClr val="4B4B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11125" y="5699125"/>
            <a:ext cx="8723313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V okolí permanentného magnetu  je  magnetické  pole</a:t>
            </a:r>
          </a:p>
          <a:p>
            <a:r>
              <a:rPr lang="sk-SK" sz="3100" b="0"/>
              <a:t>pôsobiace na okolité telesá magnetickými silami. </a:t>
            </a:r>
            <a:endParaRPr lang="sk-SK" sz="3100"/>
          </a:p>
        </p:txBody>
      </p:sp>
      <p:sp>
        <p:nvSpPr>
          <p:cNvPr id="6150" name="WordArt 9"/>
          <p:cNvSpPr>
            <a:spLocks noChangeArrowheads="1" noChangeShapeType="1" noTextEdit="1"/>
          </p:cNvSpPr>
          <p:nvPr/>
        </p:nvSpPr>
        <p:spPr bwMode="auto">
          <a:xfrm>
            <a:off x="2797175" y="2879725"/>
            <a:ext cx="395288" cy="414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60269"/>
              </a:avLst>
            </a:prstTxWarp>
          </a:bodyPr>
          <a:lstStyle/>
          <a:p>
            <a:pPr algn="ctr"/>
            <a:r>
              <a:rPr lang="sk-SK" sz="3600" i="1" kern="10">
                <a:ln w="1587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N</a:t>
            </a:r>
          </a:p>
        </p:txBody>
      </p:sp>
      <p:sp>
        <p:nvSpPr>
          <p:cNvPr id="6151" name="WordArt 10"/>
          <p:cNvSpPr>
            <a:spLocks noChangeArrowheads="1" noChangeShapeType="1" noTextEdit="1"/>
          </p:cNvSpPr>
          <p:nvPr/>
        </p:nvSpPr>
        <p:spPr bwMode="auto">
          <a:xfrm>
            <a:off x="5976938" y="2873375"/>
            <a:ext cx="395287" cy="414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60241"/>
              </a:avLst>
            </a:prstTxWarp>
          </a:bodyPr>
          <a:lstStyle/>
          <a:p>
            <a:pPr algn="ctr"/>
            <a:r>
              <a:rPr lang="sk-SK" sz="3600" i="1" kern="10">
                <a:ln w="19050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9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nimBg="1"/>
      <p:bldP spid="4916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201" name="Group 25"/>
          <p:cNvGrpSpPr>
            <a:grpSpLocks/>
          </p:cNvGrpSpPr>
          <p:nvPr/>
        </p:nvGrpSpPr>
        <p:grpSpPr bwMode="auto">
          <a:xfrm>
            <a:off x="-638175" y="1112838"/>
            <a:ext cx="6704013" cy="3740150"/>
            <a:chOff x="7" y="833"/>
            <a:chExt cx="4223" cy="2356"/>
          </a:xfrm>
        </p:grpSpPr>
        <p:sp>
          <p:nvSpPr>
            <p:cNvPr id="7182" name="Oval 13"/>
            <p:cNvSpPr>
              <a:spLocks noChangeAspect="1" noChangeArrowheads="1"/>
            </p:cNvSpPr>
            <p:nvPr/>
          </p:nvSpPr>
          <p:spPr bwMode="auto">
            <a:xfrm>
              <a:off x="7" y="833"/>
              <a:ext cx="4223" cy="2356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99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grpSp>
          <p:nvGrpSpPr>
            <p:cNvPr id="7183" name="Group 4"/>
            <p:cNvGrpSpPr>
              <a:grpSpLocks/>
            </p:cNvGrpSpPr>
            <p:nvPr/>
          </p:nvGrpSpPr>
          <p:grpSpPr bwMode="auto">
            <a:xfrm>
              <a:off x="1363" y="1834"/>
              <a:ext cx="1518" cy="317"/>
              <a:chOff x="960" y="1632"/>
              <a:chExt cx="3408" cy="768"/>
            </a:xfrm>
          </p:grpSpPr>
          <p:sp>
            <p:nvSpPr>
              <p:cNvPr id="7184" name="AutoShape 5"/>
              <p:cNvSpPr>
                <a:spLocks noChangeArrowheads="1"/>
              </p:cNvSpPr>
              <p:nvPr/>
            </p:nvSpPr>
            <p:spPr bwMode="auto">
              <a:xfrm>
                <a:off x="960" y="1632"/>
                <a:ext cx="1776" cy="768"/>
              </a:xfrm>
              <a:prstGeom prst="cube">
                <a:avLst>
                  <a:gd name="adj" fmla="val 17639"/>
                </a:avLst>
              </a:prstGeom>
              <a:solidFill>
                <a:srgbClr val="FF0000"/>
              </a:solidFill>
              <a:ln w="19050">
                <a:solidFill>
                  <a:srgbClr val="C8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sk-SK"/>
              </a:p>
            </p:txBody>
          </p:sp>
          <p:sp>
            <p:nvSpPr>
              <p:cNvPr id="7185" name="AutoShape 6"/>
              <p:cNvSpPr>
                <a:spLocks noChangeArrowheads="1"/>
              </p:cNvSpPr>
              <p:nvPr/>
            </p:nvSpPr>
            <p:spPr bwMode="auto">
              <a:xfrm>
                <a:off x="2592" y="1632"/>
                <a:ext cx="1776" cy="768"/>
              </a:xfrm>
              <a:prstGeom prst="cube">
                <a:avLst>
                  <a:gd name="adj" fmla="val 17639"/>
                </a:avLst>
              </a:prstGeom>
              <a:solidFill>
                <a:srgbClr val="4B4BFF"/>
              </a:solidFill>
              <a:ln w="19050">
                <a:solidFill>
                  <a:srgbClr val="3333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sk-SK"/>
              </a:p>
            </p:txBody>
          </p:sp>
        </p:grpSp>
      </p:grp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88900" y="5710238"/>
            <a:ext cx="85852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Ak dva magnety k sebe priblížime </a:t>
            </a:r>
            <a:r>
              <a:rPr lang="sk-SK" sz="3100" b="0" i="1">
                <a:solidFill>
                  <a:srgbClr val="FF0000"/>
                </a:solidFill>
              </a:rPr>
              <a:t>súhlasnými</a:t>
            </a:r>
            <a:r>
              <a:rPr lang="sk-SK" sz="3100" b="0"/>
              <a:t> pólmi,</a:t>
            </a:r>
          </a:p>
          <a:p>
            <a:r>
              <a:rPr lang="sk-SK" sz="3100" b="0"/>
              <a:t>navzájom sa </a:t>
            </a:r>
            <a:r>
              <a:rPr lang="sk-SK" sz="3100" b="0" i="1">
                <a:solidFill>
                  <a:srgbClr val="FF0000"/>
                </a:solidFill>
              </a:rPr>
              <a:t>odpudzujú</a:t>
            </a:r>
            <a:r>
              <a:rPr lang="sk-SK" sz="3100" b="0"/>
              <a:t>.</a:t>
            </a:r>
            <a:endParaRPr lang="sk-SK" sz="3100"/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179388" y="179388"/>
            <a:ext cx="865028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Vzájomné silové pôsobenie magnetických dipólov</a:t>
            </a:r>
          </a:p>
        </p:txBody>
      </p:sp>
      <p:grpSp>
        <p:nvGrpSpPr>
          <p:cNvPr id="50212" name="Group 36"/>
          <p:cNvGrpSpPr>
            <a:grpSpLocks/>
          </p:cNvGrpSpPr>
          <p:nvPr/>
        </p:nvGrpSpPr>
        <p:grpSpPr bwMode="auto">
          <a:xfrm>
            <a:off x="3076575" y="1109663"/>
            <a:ext cx="6704013" cy="3740150"/>
            <a:chOff x="1857" y="699"/>
            <a:chExt cx="4223" cy="2356"/>
          </a:xfrm>
        </p:grpSpPr>
        <p:sp>
          <p:nvSpPr>
            <p:cNvPr id="7178" name="Oval 27"/>
            <p:cNvSpPr>
              <a:spLocks noChangeAspect="1" noChangeArrowheads="1"/>
            </p:cNvSpPr>
            <p:nvPr/>
          </p:nvSpPr>
          <p:spPr bwMode="auto">
            <a:xfrm>
              <a:off x="1857" y="699"/>
              <a:ext cx="4223" cy="2356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99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grpSp>
          <p:nvGrpSpPr>
            <p:cNvPr id="7179" name="Group 35"/>
            <p:cNvGrpSpPr>
              <a:grpSpLocks/>
            </p:cNvGrpSpPr>
            <p:nvPr/>
          </p:nvGrpSpPr>
          <p:grpSpPr bwMode="auto">
            <a:xfrm>
              <a:off x="3203" y="1700"/>
              <a:ext cx="1520" cy="317"/>
              <a:chOff x="3210" y="2050"/>
              <a:chExt cx="1520" cy="317"/>
            </a:xfrm>
          </p:grpSpPr>
          <p:sp>
            <p:nvSpPr>
              <p:cNvPr id="7180" name="AutoShape 34"/>
              <p:cNvSpPr>
                <a:spLocks noChangeArrowheads="1"/>
              </p:cNvSpPr>
              <p:nvPr/>
            </p:nvSpPr>
            <p:spPr bwMode="auto">
              <a:xfrm>
                <a:off x="3210" y="2050"/>
                <a:ext cx="791" cy="317"/>
              </a:xfrm>
              <a:prstGeom prst="cube">
                <a:avLst>
                  <a:gd name="adj" fmla="val 17639"/>
                </a:avLst>
              </a:prstGeom>
              <a:solidFill>
                <a:srgbClr val="4B4BFF"/>
              </a:solidFill>
              <a:ln w="19050">
                <a:solidFill>
                  <a:srgbClr val="3333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sk-SK"/>
              </a:p>
            </p:txBody>
          </p:sp>
          <p:sp>
            <p:nvSpPr>
              <p:cNvPr id="7181" name="AutoShape 33"/>
              <p:cNvSpPr>
                <a:spLocks noChangeArrowheads="1"/>
              </p:cNvSpPr>
              <p:nvPr/>
            </p:nvSpPr>
            <p:spPr bwMode="auto">
              <a:xfrm>
                <a:off x="3939" y="2050"/>
                <a:ext cx="791" cy="317"/>
              </a:xfrm>
              <a:prstGeom prst="cube">
                <a:avLst>
                  <a:gd name="adj" fmla="val 17639"/>
                </a:avLst>
              </a:prstGeom>
              <a:solidFill>
                <a:srgbClr val="FF0000"/>
              </a:solidFill>
              <a:ln w="19050">
                <a:solidFill>
                  <a:srgbClr val="C8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sk-SK"/>
              </a:p>
            </p:txBody>
          </p:sp>
        </p:grpSp>
      </p:grpSp>
      <p:sp>
        <p:nvSpPr>
          <p:cNvPr id="50213" name="Line 37"/>
          <p:cNvSpPr>
            <a:spLocks noChangeShapeType="1"/>
          </p:cNvSpPr>
          <p:nvPr/>
        </p:nvSpPr>
        <p:spPr bwMode="auto">
          <a:xfrm>
            <a:off x="5226050" y="2992438"/>
            <a:ext cx="819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50214" name="Line 38"/>
          <p:cNvSpPr>
            <a:spLocks noChangeShapeType="1"/>
          </p:cNvSpPr>
          <p:nvPr/>
        </p:nvSpPr>
        <p:spPr bwMode="auto">
          <a:xfrm flipH="1">
            <a:off x="3003550" y="2992438"/>
            <a:ext cx="819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aphicFrame>
        <p:nvGraphicFramePr>
          <p:cNvPr id="50215" name="Object 39"/>
          <p:cNvGraphicFramePr>
            <a:graphicFrameLocks noChangeAspect="1"/>
          </p:cNvGraphicFramePr>
          <p:nvPr/>
        </p:nvGraphicFramePr>
        <p:xfrm>
          <a:off x="3201988" y="2146300"/>
          <a:ext cx="5984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Rovnica" r:id="rId3" imgW="253780" imgH="215713" progId="Equation.3">
                  <p:embed/>
                </p:oleObj>
              </mc:Choice>
              <mc:Fallback>
                <p:oleObj name="Rovnica" r:id="rId3" imgW="253780" imgH="215713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8" y="2146300"/>
                        <a:ext cx="598487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6" name="Object 40"/>
          <p:cNvGraphicFramePr>
            <a:graphicFrameLocks noChangeAspect="1"/>
          </p:cNvGraphicFramePr>
          <p:nvPr/>
        </p:nvGraphicFramePr>
        <p:xfrm>
          <a:off x="5465763" y="2135188"/>
          <a:ext cx="6270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Rovnica" r:id="rId5" imgW="266353" imgH="215619" progId="Equation.3">
                  <p:embed/>
                </p:oleObj>
              </mc:Choice>
              <mc:Fallback>
                <p:oleObj name="Rovnica" r:id="rId5" imgW="266353" imgH="215619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2135188"/>
                        <a:ext cx="627062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0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0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0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50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50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 build="p"/>
      <p:bldP spid="50207" grpId="0"/>
      <p:bldP spid="50213" grpId="0" animBg="1"/>
      <p:bldP spid="502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8" name="Group 28"/>
          <p:cNvGrpSpPr>
            <a:grpSpLocks/>
          </p:cNvGrpSpPr>
          <p:nvPr/>
        </p:nvGrpSpPr>
        <p:grpSpPr bwMode="auto">
          <a:xfrm>
            <a:off x="-652463" y="1112838"/>
            <a:ext cx="6704013" cy="3740150"/>
            <a:chOff x="-411" y="701"/>
            <a:chExt cx="4223" cy="2356"/>
          </a:xfrm>
        </p:grpSpPr>
        <p:sp>
          <p:nvSpPr>
            <p:cNvPr id="8205" name="Oval 3"/>
            <p:cNvSpPr>
              <a:spLocks noChangeAspect="1" noChangeArrowheads="1"/>
            </p:cNvSpPr>
            <p:nvPr/>
          </p:nvSpPr>
          <p:spPr bwMode="auto">
            <a:xfrm>
              <a:off x="-411" y="701"/>
              <a:ext cx="4223" cy="2356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99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8206" name="AutoShape 6"/>
            <p:cNvSpPr>
              <a:spLocks noChangeArrowheads="1"/>
            </p:cNvSpPr>
            <p:nvPr/>
          </p:nvSpPr>
          <p:spPr bwMode="auto">
            <a:xfrm>
              <a:off x="944" y="1702"/>
              <a:ext cx="791" cy="317"/>
            </a:xfrm>
            <a:prstGeom prst="cube">
              <a:avLst>
                <a:gd name="adj" fmla="val 17639"/>
              </a:avLst>
            </a:prstGeom>
            <a:solidFill>
              <a:srgbClr val="4B4B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8207" name="AutoShape 5"/>
            <p:cNvSpPr>
              <a:spLocks noChangeArrowheads="1"/>
            </p:cNvSpPr>
            <p:nvPr/>
          </p:nvSpPr>
          <p:spPr bwMode="auto">
            <a:xfrm>
              <a:off x="1669" y="1702"/>
              <a:ext cx="791" cy="317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19050">
              <a:solidFill>
                <a:srgbClr val="C8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77788" y="5710238"/>
            <a:ext cx="85852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Ak dva magnety k sebe priblížime </a:t>
            </a:r>
            <a:r>
              <a:rPr lang="sk-SK" sz="3100" b="0" i="1">
                <a:solidFill>
                  <a:srgbClr val="FF0000"/>
                </a:solidFill>
              </a:rPr>
              <a:t>súhlasnými</a:t>
            </a:r>
            <a:r>
              <a:rPr lang="sk-SK" sz="3100" b="0"/>
              <a:t> pólmi,</a:t>
            </a:r>
          </a:p>
          <a:p>
            <a:r>
              <a:rPr lang="sk-SK" sz="3100" b="0"/>
              <a:t>navzájom sa </a:t>
            </a:r>
            <a:r>
              <a:rPr lang="sk-SK" sz="3100" b="0" i="1">
                <a:solidFill>
                  <a:srgbClr val="FF0000"/>
                </a:solidFill>
              </a:rPr>
              <a:t>odpudzujú</a:t>
            </a:r>
            <a:r>
              <a:rPr lang="sk-SK" sz="3100" b="0"/>
              <a:t>.</a:t>
            </a:r>
            <a:endParaRPr lang="sk-SK" sz="3100"/>
          </a:p>
        </p:txBody>
      </p:sp>
      <p:grpSp>
        <p:nvGrpSpPr>
          <p:cNvPr id="51224" name="Group 24"/>
          <p:cNvGrpSpPr>
            <a:grpSpLocks/>
          </p:cNvGrpSpPr>
          <p:nvPr/>
        </p:nvGrpSpPr>
        <p:grpSpPr bwMode="auto">
          <a:xfrm>
            <a:off x="3062288" y="1109663"/>
            <a:ext cx="6704012" cy="3740150"/>
            <a:chOff x="1929" y="699"/>
            <a:chExt cx="4223" cy="2356"/>
          </a:xfrm>
        </p:grpSpPr>
        <p:sp>
          <p:nvSpPr>
            <p:cNvPr id="8202" name="Oval 9"/>
            <p:cNvSpPr>
              <a:spLocks noChangeAspect="1" noChangeArrowheads="1"/>
            </p:cNvSpPr>
            <p:nvPr/>
          </p:nvSpPr>
          <p:spPr bwMode="auto">
            <a:xfrm>
              <a:off x="1929" y="699"/>
              <a:ext cx="4223" cy="2356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99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8203" name="AutoShape 11"/>
            <p:cNvSpPr>
              <a:spLocks noChangeArrowheads="1"/>
            </p:cNvSpPr>
            <p:nvPr/>
          </p:nvSpPr>
          <p:spPr bwMode="auto">
            <a:xfrm>
              <a:off x="3285" y="1700"/>
              <a:ext cx="791" cy="317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19050">
              <a:solidFill>
                <a:srgbClr val="C8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>
              <a:off x="4012" y="1700"/>
              <a:ext cx="791" cy="317"/>
            </a:xfrm>
            <a:prstGeom prst="cube">
              <a:avLst>
                <a:gd name="adj" fmla="val 17639"/>
              </a:avLst>
            </a:prstGeom>
            <a:solidFill>
              <a:srgbClr val="4B4B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8197" name="Rectangle 13"/>
          <p:cNvSpPr>
            <a:spLocks noChangeArrowheads="1"/>
          </p:cNvSpPr>
          <p:nvPr/>
        </p:nvSpPr>
        <p:spPr bwMode="auto">
          <a:xfrm>
            <a:off x="179388" y="179388"/>
            <a:ext cx="865028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Vzájomné silové pôsobenie magnetických dipólov</a:t>
            </a: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5226050" y="2992438"/>
            <a:ext cx="819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aphicFrame>
        <p:nvGraphicFramePr>
          <p:cNvPr id="51222" name="Object 22"/>
          <p:cNvGraphicFramePr>
            <a:graphicFrameLocks noChangeAspect="1"/>
          </p:cNvGraphicFramePr>
          <p:nvPr/>
        </p:nvGraphicFramePr>
        <p:xfrm>
          <a:off x="3201988" y="2146300"/>
          <a:ext cx="5984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Rovnica" r:id="rId3" imgW="253780" imgH="215713" progId="Equation.3">
                  <p:embed/>
                </p:oleObj>
              </mc:Choice>
              <mc:Fallback>
                <p:oleObj name="Rovnica" r:id="rId3" imgW="253780" imgH="215713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8" y="2146300"/>
                        <a:ext cx="598487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3" name="Object 23"/>
          <p:cNvGraphicFramePr>
            <a:graphicFrameLocks noChangeAspect="1"/>
          </p:cNvGraphicFramePr>
          <p:nvPr/>
        </p:nvGraphicFramePr>
        <p:xfrm>
          <a:off x="5465763" y="2135188"/>
          <a:ext cx="6270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Rovnica" r:id="rId5" imgW="266353" imgH="215619" progId="Equation.3">
                  <p:embed/>
                </p:oleObj>
              </mc:Choice>
              <mc:Fallback>
                <p:oleObj name="Rovnica" r:id="rId5" imgW="266353" imgH="21561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5763" y="2135188"/>
                        <a:ext cx="627062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2989263" y="2992438"/>
            <a:ext cx="8191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0" grpId="0" animBg="1"/>
      <p:bldP spid="512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-638175" y="1112838"/>
            <a:ext cx="6704013" cy="3740150"/>
            <a:chOff x="7" y="833"/>
            <a:chExt cx="4223" cy="2356"/>
          </a:xfrm>
        </p:grpSpPr>
        <p:sp>
          <p:nvSpPr>
            <p:cNvPr id="9229" name="Oval 17"/>
            <p:cNvSpPr>
              <a:spLocks noChangeAspect="1" noChangeArrowheads="1"/>
            </p:cNvSpPr>
            <p:nvPr/>
          </p:nvSpPr>
          <p:spPr bwMode="auto">
            <a:xfrm>
              <a:off x="7" y="833"/>
              <a:ext cx="4223" cy="2356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99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grpSp>
          <p:nvGrpSpPr>
            <p:cNvPr id="9230" name="Group 18"/>
            <p:cNvGrpSpPr>
              <a:grpSpLocks/>
            </p:cNvGrpSpPr>
            <p:nvPr/>
          </p:nvGrpSpPr>
          <p:grpSpPr bwMode="auto">
            <a:xfrm>
              <a:off x="1363" y="1834"/>
              <a:ext cx="1518" cy="317"/>
              <a:chOff x="960" y="1632"/>
              <a:chExt cx="3408" cy="768"/>
            </a:xfrm>
          </p:grpSpPr>
          <p:sp>
            <p:nvSpPr>
              <p:cNvPr id="9231" name="AutoShape 19"/>
              <p:cNvSpPr>
                <a:spLocks noChangeArrowheads="1"/>
              </p:cNvSpPr>
              <p:nvPr/>
            </p:nvSpPr>
            <p:spPr bwMode="auto">
              <a:xfrm>
                <a:off x="960" y="1632"/>
                <a:ext cx="1776" cy="768"/>
              </a:xfrm>
              <a:prstGeom prst="cube">
                <a:avLst>
                  <a:gd name="adj" fmla="val 17639"/>
                </a:avLst>
              </a:prstGeom>
              <a:solidFill>
                <a:srgbClr val="FF0000"/>
              </a:solidFill>
              <a:ln w="19050">
                <a:solidFill>
                  <a:srgbClr val="C8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sk-SK"/>
              </a:p>
            </p:txBody>
          </p:sp>
          <p:sp>
            <p:nvSpPr>
              <p:cNvPr id="9232" name="AutoShape 20"/>
              <p:cNvSpPr>
                <a:spLocks noChangeArrowheads="1"/>
              </p:cNvSpPr>
              <p:nvPr/>
            </p:nvSpPr>
            <p:spPr bwMode="auto">
              <a:xfrm>
                <a:off x="2592" y="1632"/>
                <a:ext cx="1776" cy="768"/>
              </a:xfrm>
              <a:prstGeom prst="cube">
                <a:avLst>
                  <a:gd name="adj" fmla="val 17639"/>
                </a:avLst>
              </a:prstGeom>
              <a:solidFill>
                <a:srgbClr val="4B4BFF"/>
              </a:solidFill>
              <a:ln w="19050">
                <a:solidFill>
                  <a:srgbClr val="33339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sk-SK"/>
              </a:p>
            </p:txBody>
          </p:sp>
        </p:grpSp>
      </p:grp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77788" y="5710238"/>
            <a:ext cx="89566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Ak dva magnety k sebe priblížime </a:t>
            </a:r>
            <a:r>
              <a:rPr lang="sk-SK" sz="3100" b="0" i="1">
                <a:solidFill>
                  <a:srgbClr val="FF0000"/>
                </a:solidFill>
              </a:rPr>
              <a:t>nesúhlasnými</a:t>
            </a:r>
            <a:r>
              <a:rPr lang="sk-SK" sz="3100" b="0"/>
              <a:t> pólmi,</a:t>
            </a:r>
          </a:p>
          <a:p>
            <a:r>
              <a:rPr lang="sk-SK" sz="3100" b="0"/>
              <a:t>navzájom sa </a:t>
            </a:r>
            <a:r>
              <a:rPr lang="sk-SK" sz="3100" b="0" i="1">
                <a:solidFill>
                  <a:srgbClr val="FF0000"/>
                </a:solidFill>
              </a:rPr>
              <a:t>priťahujú</a:t>
            </a:r>
            <a:r>
              <a:rPr lang="sk-SK" sz="3100" b="0"/>
              <a:t>.</a:t>
            </a:r>
            <a:endParaRPr lang="sk-SK" sz="3100"/>
          </a:p>
        </p:txBody>
      </p:sp>
      <p:grpSp>
        <p:nvGrpSpPr>
          <p:cNvPr id="52231" name="Group 7"/>
          <p:cNvGrpSpPr>
            <a:grpSpLocks/>
          </p:cNvGrpSpPr>
          <p:nvPr/>
        </p:nvGrpSpPr>
        <p:grpSpPr bwMode="auto">
          <a:xfrm>
            <a:off x="3062288" y="1109663"/>
            <a:ext cx="6704012" cy="3740150"/>
            <a:chOff x="1929" y="699"/>
            <a:chExt cx="4223" cy="2356"/>
          </a:xfrm>
        </p:grpSpPr>
        <p:sp>
          <p:nvSpPr>
            <p:cNvPr id="9226" name="Oval 8"/>
            <p:cNvSpPr>
              <a:spLocks noChangeAspect="1" noChangeArrowheads="1"/>
            </p:cNvSpPr>
            <p:nvPr/>
          </p:nvSpPr>
          <p:spPr bwMode="auto">
            <a:xfrm>
              <a:off x="1929" y="699"/>
              <a:ext cx="4223" cy="2356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99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9227" name="AutoShape 9"/>
            <p:cNvSpPr>
              <a:spLocks noChangeArrowheads="1"/>
            </p:cNvSpPr>
            <p:nvPr/>
          </p:nvSpPr>
          <p:spPr bwMode="auto">
            <a:xfrm>
              <a:off x="3285" y="1700"/>
              <a:ext cx="791" cy="317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19050">
              <a:solidFill>
                <a:srgbClr val="C8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9228" name="AutoShape 10"/>
            <p:cNvSpPr>
              <a:spLocks noChangeArrowheads="1"/>
            </p:cNvSpPr>
            <p:nvPr/>
          </p:nvSpPr>
          <p:spPr bwMode="auto">
            <a:xfrm>
              <a:off x="4012" y="1700"/>
              <a:ext cx="791" cy="317"/>
            </a:xfrm>
            <a:prstGeom prst="cube">
              <a:avLst>
                <a:gd name="adj" fmla="val 17639"/>
              </a:avLst>
            </a:prstGeom>
            <a:solidFill>
              <a:srgbClr val="4B4B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9221" name="Rectangle 11"/>
          <p:cNvSpPr>
            <a:spLocks noChangeArrowheads="1"/>
          </p:cNvSpPr>
          <p:nvPr/>
        </p:nvSpPr>
        <p:spPr bwMode="auto">
          <a:xfrm>
            <a:off x="179388" y="179388"/>
            <a:ext cx="865028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Vzájomné silové pôsobenie magnetických dipólov</a:t>
            </a:r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81438" y="2968625"/>
            <a:ext cx="5953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3911600" y="2265363"/>
          <a:ext cx="59848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Rovnica" r:id="rId3" imgW="253780" imgH="215713" progId="Equation.3">
                  <p:embed/>
                </p:oleObj>
              </mc:Choice>
              <mc:Fallback>
                <p:oleObj name="Rovnica" r:id="rId3" imgW="253780" imgH="215713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2265363"/>
                        <a:ext cx="598488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4605338" y="2263775"/>
          <a:ext cx="6270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Rovnica" r:id="rId5" imgW="266353" imgH="215619" progId="Equation.3">
                  <p:embed/>
                </p:oleObj>
              </mc:Choice>
              <mc:Fallback>
                <p:oleObj name="Rovnica" r:id="rId5" imgW="266353" imgH="21561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338" y="2263775"/>
                        <a:ext cx="627062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4627563" y="2963863"/>
            <a:ext cx="581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52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build="p"/>
      <p:bldP spid="52236" grpId="0" animBg="1"/>
      <p:bldP spid="522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34" name="Oval 54"/>
          <p:cNvSpPr>
            <a:spLocks noChangeAspect="1" noChangeArrowheads="1"/>
          </p:cNvSpPr>
          <p:nvPr/>
        </p:nvSpPr>
        <p:spPr bwMode="auto">
          <a:xfrm>
            <a:off x="3251200" y="446088"/>
            <a:ext cx="5299075" cy="5299075"/>
          </a:xfrm>
          <a:prstGeom prst="ellipse">
            <a:avLst/>
          </a:prstGeom>
          <a:gradFill rotWithShape="0">
            <a:gsLst>
              <a:gs pos="0">
                <a:schemeClr val="folHlink"/>
              </a:gs>
              <a:gs pos="100000">
                <a:srgbClr val="FFFF99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k-SK"/>
          </a:p>
        </p:txBody>
      </p:sp>
      <p:grpSp>
        <p:nvGrpSpPr>
          <p:cNvPr id="10243" name="Group 64"/>
          <p:cNvGrpSpPr>
            <a:grpSpLocks/>
          </p:cNvGrpSpPr>
          <p:nvPr/>
        </p:nvGrpSpPr>
        <p:grpSpPr bwMode="auto">
          <a:xfrm>
            <a:off x="-260350" y="1257300"/>
            <a:ext cx="6704013" cy="3740150"/>
            <a:chOff x="-411" y="701"/>
            <a:chExt cx="4223" cy="2356"/>
          </a:xfrm>
        </p:grpSpPr>
        <p:sp>
          <p:nvSpPr>
            <p:cNvPr id="10257" name="Oval 65"/>
            <p:cNvSpPr>
              <a:spLocks noChangeAspect="1" noChangeArrowheads="1"/>
            </p:cNvSpPr>
            <p:nvPr/>
          </p:nvSpPr>
          <p:spPr bwMode="auto">
            <a:xfrm>
              <a:off x="-411" y="701"/>
              <a:ext cx="4223" cy="2356"/>
            </a:xfrm>
            <a:prstGeom prst="ellipse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99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0258" name="AutoShape 66"/>
            <p:cNvSpPr>
              <a:spLocks noChangeArrowheads="1"/>
            </p:cNvSpPr>
            <p:nvPr/>
          </p:nvSpPr>
          <p:spPr bwMode="auto">
            <a:xfrm>
              <a:off x="944" y="1702"/>
              <a:ext cx="791" cy="317"/>
            </a:xfrm>
            <a:prstGeom prst="cube">
              <a:avLst>
                <a:gd name="adj" fmla="val 17639"/>
              </a:avLst>
            </a:prstGeom>
            <a:solidFill>
              <a:srgbClr val="4B4B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0259" name="AutoShape 67"/>
            <p:cNvSpPr>
              <a:spLocks noChangeArrowheads="1"/>
            </p:cNvSpPr>
            <p:nvPr/>
          </p:nvSpPr>
          <p:spPr bwMode="auto">
            <a:xfrm>
              <a:off x="1669" y="1702"/>
              <a:ext cx="791" cy="317"/>
            </a:xfrm>
            <a:prstGeom prst="cube">
              <a:avLst>
                <a:gd name="adj" fmla="val 17639"/>
              </a:avLst>
            </a:prstGeom>
            <a:solidFill>
              <a:srgbClr val="FF0000"/>
            </a:solidFill>
            <a:ln w="19050">
              <a:solidFill>
                <a:srgbClr val="C8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5224463" y="2424113"/>
            <a:ext cx="7191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179388" y="179388"/>
            <a:ext cx="6858000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300" b="0"/>
              <a:t>Magnetka v magnetickom poli magnetu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88900" y="5705475"/>
            <a:ext cx="87598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Moment magnetických síl magnetku otočí do polohy,</a:t>
            </a:r>
          </a:p>
          <a:p>
            <a:r>
              <a:rPr lang="sk-SK" sz="3100" b="0"/>
              <a:t>v ktorej je výsledný moment magnetických síl nulový.</a:t>
            </a:r>
          </a:p>
        </p:txBody>
      </p:sp>
      <p:sp>
        <p:nvSpPr>
          <p:cNvPr id="46126" name="Line 46"/>
          <p:cNvSpPr>
            <a:spLocks noChangeShapeType="1"/>
          </p:cNvSpPr>
          <p:nvPr/>
        </p:nvSpPr>
        <p:spPr bwMode="auto">
          <a:xfrm>
            <a:off x="6597650" y="3105150"/>
            <a:ext cx="719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46127" name="Line 47"/>
          <p:cNvSpPr>
            <a:spLocks noChangeShapeType="1"/>
          </p:cNvSpPr>
          <p:nvPr/>
        </p:nvSpPr>
        <p:spPr bwMode="auto">
          <a:xfrm flipH="1">
            <a:off x="4603750" y="3100388"/>
            <a:ext cx="719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46148" name="Group 68"/>
          <p:cNvGrpSpPr>
            <a:grpSpLocks/>
          </p:cNvGrpSpPr>
          <p:nvPr/>
        </p:nvGrpSpPr>
        <p:grpSpPr bwMode="auto">
          <a:xfrm>
            <a:off x="5780088" y="2420938"/>
            <a:ext cx="284162" cy="1365250"/>
            <a:chOff x="3994" y="1914"/>
            <a:chExt cx="179" cy="860"/>
          </a:xfrm>
        </p:grpSpPr>
        <p:sp>
          <p:nvSpPr>
            <p:cNvPr id="10255" name="AutoShape 53"/>
            <p:cNvSpPr>
              <a:spLocks noChangeArrowheads="1"/>
            </p:cNvSpPr>
            <p:nvPr/>
          </p:nvSpPr>
          <p:spPr bwMode="auto">
            <a:xfrm rot="10848487" flipH="1">
              <a:off x="3994" y="2343"/>
              <a:ext cx="179" cy="431"/>
            </a:xfrm>
            <a:prstGeom prst="triangle">
              <a:avLst>
                <a:gd name="adj" fmla="val 49995"/>
              </a:avLst>
            </a:prstGeom>
            <a:solidFill>
              <a:srgbClr val="FF00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FF0000"/>
              </a:extrusionClr>
              <a:contourClr>
                <a:srgbClr val="FF00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0256" name="AutoShape 56"/>
            <p:cNvSpPr>
              <a:spLocks noChangeArrowheads="1"/>
            </p:cNvSpPr>
            <p:nvPr/>
          </p:nvSpPr>
          <p:spPr bwMode="auto">
            <a:xfrm rot="10751513" flipH="1" flipV="1">
              <a:off x="3994" y="1914"/>
              <a:ext cx="179" cy="431"/>
            </a:xfrm>
            <a:prstGeom prst="triangle">
              <a:avLst>
                <a:gd name="adj" fmla="val 49995"/>
              </a:avLst>
            </a:prstGeom>
            <a:solidFill>
              <a:srgbClr val="3366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9200" prstMaterial="legacyMatte">
              <a:bevelT w="13500" h="13500" prst="angle"/>
              <a:bevelB w="13500" h="13500" prst="angle"/>
              <a:extrusionClr>
                <a:srgbClr val="3366CC"/>
              </a:extrusionClr>
              <a:contourClr>
                <a:srgbClr val="3366CC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graphicFrame>
        <p:nvGraphicFramePr>
          <p:cNvPr id="46149" name="Object 69"/>
          <p:cNvGraphicFramePr>
            <a:graphicFrameLocks noChangeAspect="1"/>
          </p:cNvGraphicFramePr>
          <p:nvPr/>
        </p:nvGraphicFramePr>
        <p:xfrm>
          <a:off x="5273675" y="1746250"/>
          <a:ext cx="59848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Rovnica" r:id="rId3" imgW="253780" imgH="215713" progId="Equation.3">
                  <p:embed/>
                </p:oleObj>
              </mc:Choice>
              <mc:Fallback>
                <p:oleObj name="Rovnica" r:id="rId3" imgW="253780" imgH="215713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3675" y="1746250"/>
                        <a:ext cx="598488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0" name="Object 70"/>
          <p:cNvGraphicFramePr>
            <a:graphicFrameLocks noChangeAspect="1"/>
          </p:cNvGraphicFramePr>
          <p:nvPr/>
        </p:nvGraphicFramePr>
        <p:xfrm>
          <a:off x="5945188" y="3814763"/>
          <a:ext cx="6270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Rovnica" r:id="rId5" imgW="266353" imgH="215619" progId="Equation.3">
                  <p:embed/>
                </p:oleObj>
              </mc:Choice>
              <mc:Fallback>
                <p:oleObj name="Rovnica" r:id="rId5" imgW="266353" imgH="215619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3814763"/>
                        <a:ext cx="627062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5922963" y="3754438"/>
            <a:ext cx="7191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graphicFrame>
        <p:nvGraphicFramePr>
          <p:cNvPr id="46153" name="Object 73"/>
          <p:cNvGraphicFramePr>
            <a:graphicFrameLocks noChangeAspect="1"/>
          </p:cNvGraphicFramePr>
          <p:nvPr/>
        </p:nvGraphicFramePr>
        <p:xfrm>
          <a:off x="4548188" y="2470150"/>
          <a:ext cx="5984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Rovnica" r:id="rId7" imgW="253780" imgH="215713" progId="Equation.3">
                  <p:embed/>
                </p:oleObj>
              </mc:Choice>
              <mc:Fallback>
                <p:oleObj name="Rovnica" r:id="rId7" imgW="253780" imgH="215713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8188" y="2470150"/>
                        <a:ext cx="598487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4" name="Object 74"/>
          <p:cNvGraphicFramePr>
            <a:graphicFrameLocks noChangeAspect="1"/>
          </p:cNvGraphicFramePr>
          <p:nvPr/>
        </p:nvGraphicFramePr>
        <p:xfrm>
          <a:off x="6654800" y="2462213"/>
          <a:ext cx="62706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Rovnica" r:id="rId8" imgW="266353" imgH="215619" progId="Equation.3">
                  <p:embed/>
                </p:oleObj>
              </mc:Choice>
              <mc:Fallback>
                <p:oleObj name="Rovnica" r:id="rId8" imgW="266353" imgH="215619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800" y="2462213"/>
                        <a:ext cx="627063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6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1" dur="2000" fill="hold"/>
                                        <p:tgtEl>
                                          <p:spTgt spid="4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4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1000"/>
                                        <p:tgtEl>
                                          <p:spTgt spid="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4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46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46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34" grpId="0" animBg="1"/>
      <p:bldP spid="46092" grpId="0" animBg="1"/>
      <p:bldP spid="46092" grpId="1" animBg="1"/>
      <p:bldP spid="46094" grpId="0"/>
      <p:bldP spid="46124" grpId="0" build="p" autoUpdateAnimBg="0"/>
      <p:bldP spid="46126" grpId="0" animBg="1"/>
      <p:bldP spid="46127" grpId="0" animBg="1"/>
      <p:bldP spid="46091" grpId="0" animBg="1"/>
      <p:bldP spid="4609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179388" y="179388"/>
            <a:ext cx="87201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200" b="0"/>
              <a:t>Magnetické pole permanentného (trvalého) magnetu</a:t>
            </a:r>
            <a:endParaRPr lang="sk-SK" sz="3200"/>
          </a:p>
        </p:txBody>
      </p:sp>
      <p:sp useBgFill="1">
        <p:nvSpPr>
          <p:cNvPr id="57347" name="Rectangle 3"/>
          <p:cNvSpPr>
            <a:spLocks noChangeArrowheads="1"/>
          </p:cNvSpPr>
          <p:nvPr/>
        </p:nvSpPr>
        <p:spPr bwMode="auto">
          <a:xfrm>
            <a:off x="79375" y="5718175"/>
            <a:ext cx="8736013" cy="103822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800" rIns="92075" bIns="46800">
            <a:spAutoFit/>
          </a:bodyPr>
          <a:lstStyle>
            <a:lvl1pPr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sz="3100" b="0"/>
              <a:t>Ak  okolie  magnetu  posypeme  drobnými  železnými</a:t>
            </a:r>
          </a:p>
          <a:p>
            <a:r>
              <a:rPr lang="sk-SK" sz="3100" b="0"/>
              <a:t>pilinami, usporiadajú sa do tzv. </a:t>
            </a:r>
            <a:r>
              <a:rPr lang="sk-SK" sz="3100" b="0" i="1">
                <a:solidFill>
                  <a:srgbClr val="FF0000"/>
                </a:solidFill>
              </a:rPr>
              <a:t>pilinového obrazca</a:t>
            </a:r>
            <a:r>
              <a:rPr lang="sk-SK" sz="3100" b="0"/>
              <a:t>.</a:t>
            </a:r>
            <a:endParaRPr lang="sk-SK" sz="3100"/>
          </a:p>
        </p:txBody>
      </p:sp>
      <p:grpSp>
        <p:nvGrpSpPr>
          <p:cNvPr id="11268" name="Group 4"/>
          <p:cNvGrpSpPr>
            <a:grpSpLocks noChangeAspect="1"/>
          </p:cNvGrpSpPr>
          <p:nvPr/>
        </p:nvGrpSpPr>
        <p:grpSpPr bwMode="auto">
          <a:xfrm rot="-5400000">
            <a:off x="4291807" y="1881981"/>
            <a:ext cx="615950" cy="2808287"/>
            <a:chOff x="3144" y="12222"/>
            <a:chExt cx="312" cy="1352"/>
          </a:xfrm>
        </p:grpSpPr>
        <p:sp>
          <p:nvSpPr>
            <p:cNvPr id="11271" name="Rectangle 5"/>
            <p:cNvSpPr>
              <a:spLocks noChangeAspect="1" noChangeArrowheads="1"/>
            </p:cNvSpPr>
            <p:nvPr/>
          </p:nvSpPr>
          <p:spPr bwMode="auto">
            <a:xfrm>
              <a:off x="3144" y="12222"/>
              <a:ext cx="312" cy="680"/>
            </a:xfrm>
            <a:prstGeom prst="rect">
              <a:avLst/>
            </a:prstGeom>
            <a:solidFill>
              <a:srgbClr val="EB1529"/>
            </a:solidFill>
            <a:ln w="19050">
              <a:solidFill>
                <a:srgbClr val="9C001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  <p:sp>
          <p:nvSpPr>
            <p:cNvPr id="11272" name="Rectangle 6"/>
            <p:cNvSpPr>
              <a:spLocks noChangeAspect="1" noChangeArrowheads="1"/>
            </p:cNvSpPr>
            <p:nvPr/>
          </p:nvSpPr>
          <p:spPr bwMode="auto">
            <a:xfrm>
              <a:off x="3144" y="12894"/>
              <a:ext cx="312" cy="680"/>
            </a:xfrm>
            <a:prstGeom prst="rect">
              <a:avLst/>
            </a:prstGeom>
            <a:solidFill>
              <a:srgbClr val="333399"/>
            </a:solidFill>
            <a:ln w="1905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sk-SK"/>
            </a:p>
          </p:txBody>
        </p:sp>
      </p:grp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2027238" y="1119188"/>
            <a:ext cx="4960937" cy="4335462"/>
          </a:xfrm>
          <a:prstGeom prst="rect">
            <a:avLst/>
          </a:prstGeom>
          <a:solidFill>
            <a:schemeClr val="bg1">
              <a:alpha val="50195"/>
            </a:schemeClr>
          </a:solidFill>
          <a:ln w="19050">
            <a:solidFill>
              <a:srgbClr val="333333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k-SK"/>
          </a:p>
        </p:txBody>
      </p:sp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2038350" y="1135063"/>
          <a:ext cx="4932363" cy="430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Photo Editor Photo" r:id="rId3" imgW="1295238" imgH="1333333" progId="MSPhotoEd.3">
                  <p:embed/>
                </p:oleObj>
              </mc:Choice>
              <mc:Fallback>
                <p:oleObj name="Photo Editor Photo" r:id="rId3" imgW="1295238" imgH="1333333" progId="MSPhotoEd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1135063"/>
                        <a:ext cx="4932363" cy="430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 autoUpdateAnimBg="0"/>
      <p:bldP spid="5735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384</Words>
  <Application>Microsoft Office PowerPoint</Application>
  <PresentationFormat>Prezentácia na obrazovke (4:3)</PresentationFormat>
  <Paragraphs>83</Paragraphs>
  <Slides>16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16</vt:i4>
      </vt:variant>
    </vt:vector>
  </HeadingPairs>
  <TitlesOfParts>
    <vt:vector size="22" baseType="lpstr">
      <vt:lpstr>Times New Roman</vt:lpstr>
      <vt:lpstr>Arial</vt:lpstr>
      <vt:lpstr>Arial Black</vt:lpstr>
      <vt:lpstr>Default Design</vt:lpstr>
      <vt:lpstr>Microsoft Equation 3.0</vt:lpstr>
      <vt:lpstr>Microsoft Photo Editor 3.0 Photo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Vzájomné magnetické silové pôsobenie</dc:title>
  <dc:subject>fyzika</dc:subject>
  <dc:creator>Jozef Beňuška</dc:creator>
  <cp:lastModifiedBy>Student</cp:lastModifiedBy>
  <cp:revision>229</cp:revision>
  <dcterms:created xsi:type="dcterms:W3CDTF">1998-09-16T05:24:54Z</dcterms:created>
  <dcterms:modified xsi:type="dcterms:W3CDTF">2020-04-20T09:45:20Z</dcterms:modified>
</cp:coreProperties>
</file>