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73" r:id="rId5"/>
    <p:sldId id="293" r:id="rId6"/>
    <p:sldId id="305" r:id="rId7"/>
    <p:sldId id="279" r:id="rId8"/>
    <p:sldId id="260" r:id="rId9"/>
    <p:sldId id="280" r:id="rId10"/>
    <p:sldId id="284" r:id="rId11"/>
    <p:sldId id="281" r:id="rId12"/>
    <p:sldId id="282" r:id="rId13"/>
    <p:sldId id="304" r:id="rId14"/>
    <p:sldId id="287" r:id="rId15"/>
    <p:sldId id="288" r:id="rId16"/>
    <p:sldId id="295" r:id="rId17"/>
    <p:sldId id="296" r:id="rId18"/>
    <p:sldId id="290" r:id="rId19"/>
    <p:sldId id="297" r:id="rId20"/>
    <p:sldId id="298" r:id="rId21"/>
    <p:sldId id="299" r:id="rId22"/>
    <p:sldId id="301" r:id="rId23"/>
    <p:sldId id="302" r:id="rId24"/>
    <p:sldId id="272" r:id="rId25"/>
  </p:sldIdLst>
  <p:sldSz cx="24380825" cy="13714413"/>
  <p:notesSz cx="6858000" cy="9144000"/>
  <p:defaultTextStyle>
    <a:defPPr>
      <a:defRPr lang="en-US"/>
    </a:defPPr>
    <a:lvl1pPr marL="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C74"/>
    <a:srgbClr val="3EAF79"/>
    <a:srgbClr val="D8222C"/>
    <a:srgbClr val="FF0016"/>
    <a:srgbClr val="003096"/>
    <a:srgbClr val="20D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3" autoAdjust="0"/>
    <p:restoredTop sz="91084" autoAdjust="0"/>
  </p:normalViewPr>
  <p:slideViewPr>
    <p:cSldViewPr snapToGrid="0">
      <p:cViewPr varScale="1">
        <p:scale>
          <a:sx n="51" d="100"/>
          <a:sy n="51" d="100"/>
        </p:scale>
        <p:origin x="138" y="138"/>
      </p:cViewPr>
      <p:guideLst>
        <p:guide orient="horz" pos="4319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26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65517-E31F-4667-8E9E-7E610149E11D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sk-SK"/>
        </a:p>
      </dgm:t>
    </dgm:pt>
    <dgm:pt modelId="{1BF7A582-B0FD-492E-AE2E-7AC1989F7AEC}">
      <dgm:prSet phldrT="[Text]"/>
      <dgm:spPr/>
      <dgm:t>
        <a:bodyPr/>
        <a:lstStyle/>
        <a:p>
          <a:r>
            <a:rPr lang="sk-SK" b="1" dirty="0" smtClean="0"/>
            <a:t>Výška schváleného grantu</a:t>
          </a:r>
          <a:endParaRPr lang="sk-SK" b="1" dirty="0"/>
        </a:p>
      </dgm:t>
    </dgm:pt>
    <dgm:pt modelId="{91A5E4F2-8CB3-45C3-9D3A-123DB4C2583E}" type="parTrans" cxnId="{300D39B9-7438-490B-A15A-47F9B830BC87}">
      <dgm:prSet/>
      <dgm:spPr/>
      <dgm:t>
        <a:bodyPr/>
        <a:lstStyle/>
        <a:p>
          <a:endParaRPr lang="sk-SK"/>
        </a:p>
      </dgm:t>
    </dgm:pt>
    <dgm:pt modelId="{87E1CE12-12C0-47FD-84C6-A96449D881F3}" type="sibTrans" cxnId="{300D39B9-7438-490B-A15A-47F9B830BC87}">
      <dgm:prSet/>
      <dgm:spPr/>
      <dgm:t>
        <a:bodyPr/>
        <a:lstStyle/>
        <a:p>
          <a:endParaRPr lang="sk-SK"/>
        </a:p>
      </dgm:t>
    </dgm:pt>
    <dgm:pt modelId="{45433C2B-F264-439E-8876-5A05C0E17294}">
      <dgm:prSet phldrT="[Text]"/>
      <dgm:spPr/>
      <dgm:t>
        <a:bodyPr/>
        <a:lstStyle/>
        <a:p>
          <a:r>
            <a:rPr lang="sk-SK" b="1" dirty="0" smtClean="0"/>
            <a:t>Spolufinancovanie projektu</a:t>
          </a:r>
          <a:endParaRPr lang="sk-SK" b="1" dirty="0"/>
        </a:p>
      </dgm:t>
    </dgm:pt>
    <dgm:pt modelId="{71CE788E-86A7-4FD6-90FE-8B5BA42FBA50}" type="parTrans" cxnId="{5095E4E1-C3B9-432D-8036-7B116F1B3FBD}">
      <dgm:prSet/>
      <dgm:spPr/>
      <dgm:t>
        <a:bodyPr/>
        <a:lstStyle/>
        <a:p>
          <a:endParaRPr lang="sk-SK"/>
        </a:p>
      </dgm:t>
    </dgm:pt>
    <dgm:pt modelId="{CC645256-D118-44B4-B7FA-02CF660BDF12}" type="sibTrans" cxnId="{5095E4E1-C3B9-432D-8036-7B116F1B3FBD}">
      <dgm:prSet/>
      <dgm:spPr/>
      <dgm:t>
        <a:bodyPr/>
        <a:lstStyle/>
        <a:p>
          <a:endParaRPr lang="sk-SK"/>
        </a:p>
      </dgm:t>
    </dgm:pt>
    <dgm:pt modelId="{14338C21-9BEE-4B95-9742-6D77F3A10CCF}">
      <dgm:prSet phldrT="[Text]"/>
      <dgm:spPr/>
      <dgm:t>
        <a:bodyPr/>
        <a:lstStyle/>
        <a:p>
          <a:r>
            <a:rPr lang="sk-SK" b="1" dirty="0" smtClean="0"/>
            <a:t>Banskobystrický samosprávny kraj</a:t>
          </a:r>
          <a:endParaRPr lang="sk-SK" b="1" dirty="0"/>
        </a:p>
      </dgm:t>
    </dgm:pt>
    <dgm:pt modelId="{89538483-AF76-414E-AC64-E45F5D7B62F6}" type="parTrans" cxnId="{28D8104C-3E16-4DD3-AAD2-8CD8ADB04AD1}">
      <dgm:prSet/>
      <dgm:spPr/>
      <dgm:t>
        <a:bodyPr/>
        <a:lstStyle/>
        <a:p>
          <a:endParaRPr lang="sk-SK"/>
        </a:p>
      </dgm:t>
    </dgm:pt>
    <dgm:pt modelId="{ABF53D14-BEEA-4ADB-99DD-56CEDB5FFF97}" type="sibTrans" cxnId="{28D8104C-3E16-4DD3-AAD2-8CD8ADB04AD1}">
      <dgm:prSet/>
      <dgm:spPr/>
      <dgm:t>
        <a:bodyPr/>
        <a:lstStyle/>
        <a:p>
          <a:endParaRPr lang="sk-SK"/>
        </a:p>
      </dgm:t>
    </dgm:pt>
    <dgm:pt modelId="{55A1A751-BE68-44E6-870B-897D122613EC}">
      <dgm:prSet phldrT="[Text]" custT="1"/>
      <dgm:spPr/>
      <dgm:t>
        <a:bodyPr/>
        <a:lstStyle/>
        <a:p>
          <a:r>
            <a:rPr lang="sk-SK" sz="6000" b="1" dirty="0" smtClean="0"/>
            <a:t>21 310 EUR</a:t>
          </a:r>
          <a:endParaRPr lang="sk-SK" sz="6000" b="1" dirty="0"/>
        </a:p>
      </dgm:t>
    </dgm:pt>
    <dgm:pt modelId="{D3AA8F45-1F74-4B1F-8C96-72BFDC3AE26C}" type="parTrans" cxnId="{3BF98C89-FACA-405A-84DD-69CAEF909D52}">
      <dgm:prSet/>
      <dgm:spPr/>
      <dgm:t>
        <a:bodyPr/>
        <a:lstStyle/>
        <a:p>
          <a:endParaRPr lang="sk-SK"/>
        </a:p>
      </dgm:t>
    </dgm:pt>
    <dgm:pt modelId="{5A0328F5-02A3-4D70-B8BF-FBFA5697E90F}" type="sibTrans" cxnId="{3BF98C89-FACA-405A-84DD-69CAEF909D52}">
      <dgm:prSet/>
      <dgm:spPr/>
      <dgm:t>
        <a:bodyPr/>
        <a:lstStyle/>
        <a:p>
          <a:endParaRPr lang="sk-SK"/>
        </a:p>
      </dgm:t>
    </dgm:pt>
    <dgm:pt modelId="{FD43D089-E0AF-459F-9D8F-6D992C0DEDB6}" type="pres">
      <dgm:prSet presAssocID="{DD265517-E31F-4667-8E9E-7E610149E1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0FA3CD38-58F6-441A-ACD5-8CF5BDB1BA65}" type="pres">
      <dgm:prSet presAssocID="{1BF7A582-B0FD-492E-AE2E-7AC1989F7AEC}" presName="node" presStyleLbl="node1" presStyleIdx="0" presStyleCnt="4" custScaleX="14619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D707F42-474E-407A-ADA2-A094BE9B9E37}" type="pres">
      <dgm:prSet presAssocID="{87E1CE12-12C0-47FD-84C6-A96449D881F3}" presName="sibTrans" presStyleCnt="0"/>
      <dgm:spPr/>
    </dgm:pt>
    <dgm:pt modelId="{A88C9512-429A-4337-9B65-97CB06779414}" type="pres">
      <dgm:prSet presAssocID="{55A1A751-BE68-44E6-870B-897D122613EC}" presName="node" presStyleLbl="node1" presStyleIdx="1" presStyleCnt="4" custScaleX="14381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8783042-42DF-44FE-9E72-F77E5E8C4F0C}" type="pres">
      <dgm:prSet presAssocID="{5A0328F5-02A3-4D70-B8BF-FBFA5697E90F}" presName="sibTrans" presStyleCnt="0"/>
      <dgm:spPr/>
    </dgm:pt>
    <dgm:pt modelId="{A515BAE9-F7E5-46D5-B269-6CCA070713B3}" type="pres">
      <dgm:prSet presAssocID="{45433C2B-F264-439E-8876-5A05C0E17294}" presName="node" presStyleLbl="node1" presStyleIdx="2" presStyleCnt="4" custScaleX="14381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BDA3605-5D58-4F58-8626-DCCFE900C5C7}" type="pres">
      <dgm:prSet presAssocID="{CC645256-D118-44B4-B7FA-02CF660BDF12}" presName="sibTrans" presStyleCnt="0"/>
      <dgm:spPr/>
    </dgm:pt>
    <dgm:pt modelId="{7584CA33-18F3-4401-B5C5-141E9A7982F3}" type="pres">
      <dgm:prSet presAssocID="{14338C21-9BEE-4B95-9742-6D77F3A10CCF}" presName="node" presStyleLbl="node1" presStyleIdx="3" presStyleCnt="4" custScaleX="14261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FE10CE93-6EE8-4CC4-A8B4-481E6102B208}" type="presOf" srcId="{1BF7A582-B0FD-492E-AE2E-7AC1989F7AEC}" destId="{0FA3CD38-58F6-441A-ACD5-8CF5BDB1BA65}" srcOrd="0" destOrd="0" presId="urn:microsoft.com/office/officeart/2005/8/layout/default"/>
    <dgm:cxn modelId="{FDE0C6A0-3980-4E1B-BBD8-ECE00B44DEF5}" type="presOf" srcId="{45433C2B-F264-439E-8876-5A05C0E17294}" destId="{A515BAE9-F7E5-46D5-B269-6CCA070713B3}" srcOrd="0" destOrd="0" presId="urn:microsoft.com/office/officeart/2005/8/layout/default"/>
    <dgm:cxn modelId="{F9817D16-291C-4441-9324-4EABD86D004F}" type="presOf" srcId="{DD265517-E31F-4667-8E9E-7E610149E11D}" destId="{FD43D089-E0AF-459F-9D8F-6D992C0DEDB6}" srcOrd="0" destOrd="0" presId="urn:microsoft.com/office/officeart/2005/8/layout/default"/>
    <dgm:cxn modelId="{1E1ACC05-DD49-4D33-BE0B-92894116BFDA}" type="presOf" srcId="{55A1A751-BE68-44E6-870B-897D122613EC}" destId="{A88C9512-429A-4337-9B65-97CB06779414}" srcOrd="0" destOrd="0" presId="urn:microsoft.com/office/officeart/2005/8/layout/default"/>
    <dgm:cxn modelId="{17F7A5EF-E64D-4461-B00D-A2AD75422CE2}" type="presOf" srcId="{14338C21-9BEE-4B95-9742-6D77F3A10CCF}" destId="{7584CA33-18F3-4401-B5C5-141E9A7982F3}" srcOrd="0" destOrd="0" presId="urn:microsoft.com/office/officeart/2005/8/layout/default"/>
    <dgm:cxn modelId="{5095E4E1-C3B9-432D-8036-7B116F1B3FBD}" srcId="{DD265517-E31F-4667-8E9E-7E610149E11D}" destId="{45433C2B-F264-439E-8876-5A05C0E17294}" srcOrd="2" destOrd="0" parTransId="{71CE788E-86A7-4FD6-90FE-8B5BA42FBA50}" sibTransId="{CC645256-D118-44B4-B7FA-02CF660BDF12}"/>
    <dgm:cxn modelId="{28D8104C-3E16-4DD3-AAD2-8CD8ADB04AD1}" srcId="{DD265517-E31F-4667-8E9E-7E610149E11D}" destId="{14338C21-9BEE-4B95-9742-6D77F3A10CCF}" srcOrd="3" destOrd="0" parTransId="{89538483-AF76-414E-AC64-E45F5D7B62F6}" sibTransId="{ABF53D14-BEEA-4ADB-99DD-56CEDB5FFF97}"/>
    <dgm:cxn modelId="{3BF98C89-FACA-405A-84DD-69CAEF909D52}" srcId="{DD265517-E31F-4667-8E9E-7E610149E11D}" destId="{55A1A751-BE68-44E6-870B-897D122613EC}" srcOrd="1" destOrd="0" parTransId="{D3AA8F45-1F74-4B1F-8C96-72BFDC3AE26C}" sibTransId="{5A0328F5-02A3-4D70-B8BF-FBFA5697E90F}"/>
    <dgm:cxn modelId="{300D39B9-7438-490B-A15A-47F9B830BC87}" srcId="{DD265517-E31F-4667-8E9E-7E610149E11D}" destId="{1BF7A582-B0FD-492E-AE2E-7AC1989F7AEC}" srcOrd="0" destOrd="0" parTransId="{91A5E4F2-8CB3-45C3-9D3A-123DB4C2583E}" sibTransId="{87E1CE12-12C0-47FD-84C6-A96449D881F3}"/>
    <dgm:cxn modelId="{12C3075F-46CC-44B2-B73E-30362DCDD51B}" type="presParOf" srcId="{FD43D089-E0AF-459F-9D8F-6D992C0DEDB6}" destId="{0FA3CD38-58F6-441A-ACD5-8CF5BDB1BA65}" srcOrd="0" destOrd="0" presId="urn:microsoft.com/office/officeart/2005/8/layout/default"/>
    <dgm:cxn modelId="{74391F30-F720-4E76-97CC-F17AE284543A}" type="presParOf" srcId="{FD43D089-E0AF-459F-9D8F-6D992C0DEDB6}" destId="{6D707F42-474E-407A-ADA2-A094BE9B9E37}" srcOrd="1" destOrd="0" presId="urn:microsoft.com/office/officeart/2005/8/layout/default"/>
    <dgm:cxn modelId="{EA7E0EA9-EDCE-4C89-A481-847135E08F0A}" type="presParOf" srcId="{FD43D089-E0AF-459F-9D8F-6D992C0DEDB6}" destId="{A88C9512-429A-4337-9B65-97CB06779414}" srcOrd="2" destOrd="0" presId="urn:microsoft.com/office/officeart/2005/8/layout/default"/>
    <dgm:cxn modelId="{6FF07F5C-6CE0-42F6-926A-8261C2BF61AE}" type="presParOf" srcId="{FD43D089-E0AF-459F-9D8F-6D992C0DEDB6}" destId="{68783042-42DF-44FE-9E72-F77E5E8C4F0C}" srcOrd="3" destOrd="0" presId="urn:microsoft.com/office/officeart/2005/8/layout/default"/>
    <dgm:cxn modelId="{817F95A4-EF76-4063-9EC1-403231AD7813}" type="presParOf" srcId="{FD43D089-E0AF-459F-9D8F-6D992C0DEDB6}" destId="{A515BAE9-F7E5-46D5-B269-6CCA070713B3}" srcOrd="4" destOrd="0" presId="urn:microsoft.com/office/officeart/2005/8/layout/default"/>
    <dgm:cxn modelId="{3ABD2B9D-15A8-4756-BC50-DE94882C4247}" type="presParOf" srcId="{FD43D089-E0AF-459F-9D8F-6D992C0DEDB6}" destId="{7BDA3605-5D58-4F58-8626-DCCFE900C5C7}" srcOrd="5" destOrd="0" presId="urn:microsoft.com/office/officeart/2005/8/layout/default"/>
    <dgm:cxn modelId="{BF5D5985-006A-48DC-90A0-ADEA4BFF1BED}" type="presParOf" srcId="{FD43D089-E0AF-459F-9D8F-6D992C0DEDB6}" destId="{7584CA33-18F3-4401-B5C5-141E9A7982F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BB6312C-088B-48CC-868F-FD2B318A31CF}" type="doc">
      <dgm:prSet loTypeId="urn:microsoft.com/office/officeart/2005/8/layout/lProcess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sk-SK"/>
        </a:p>
      </dgm:t>
    </dgm:pt>
    <dgm:pt modelId="{3491C07C-2E17-418E-B4E9-BD139FBB1A5F}">
      <dgm:prSet phldrT="[Text]"/>
      <dgm:spPr/>
      <dgm:t>
        <a:bodyPr/>
        <a:lstStyle/>
        <a:p>
          <a:pPr algn="ctr"/>
          <a:r>
            <a:rPr lang="sk-SK" dirty="0" smtClean="0"/>
            <a:t>Umiestnenie</a:t>
          </a:r>
          <a:endParaRPr lang="sk-SK" dirty="0"/>
        </a:p>
      </dgm:t>
    </dgm:pt>
    <dgm:pt modelId="{6E546AA6-C0B7-45D1-838E-7E31F1CEC199}" type="parTrans" cxnId="{03A1E1B6-44C6-4BAF-BCD4-2D35214B168D}">
      <dgm:prSet/>
      <dgm:spPr/>
      <dgm:t>
        <a:bodyPr/>
        <a:lstStyle/>
        <a:p>
          <a:pPr algn="ctr"/>
          <a:endParaRPr lang="sk-SK"/>
        </a:p>
      </dgm:t>
    </dgm:pt>
    <dgm:pt modelId="{7D23A4A3-0C8D-469D-BA1C-E51F4E361DBF}" type="sibTrans" cxnId="{03A1E1B6-44C6-4BAF-BCD4-2D35214B168D}">
      <dgm:prSet/>
      <dgm:spPr/>
      <dgm:t>
        <a:bodyPr/>
        <a:lstStyle/>
        <a:p>
          <a:pPr algn="ctr"/>
          <a:endParaRPr lang="sk-SK"/>
        </a:p>
      </dgm:t>
    </dgm:pt>
    <dgm:pt modelId="{7AACB34F-12C7-43D2-AE45-775374762514}">
      <dgm:prSet phldrT="[Text]"/>
      <dgm:spPr/>
      <dgm:t>
        <a:bodyPr/>
        <a:lstStyle/>
        <a:p>
          <a:pPr algn="ctr"/>
          <a:r>
            <a:rPr lang="sk-SK" dirty="0" smtClean="0"/>
            <a:t>Účel opatrenia</a:t>
          </a:r>
          <a:endParaRPr lang="sk-SK" dirty="0"/>
        </a:p>
      </dgm:t>
    </dgm:pt>
    <dgm:pt modelId="{14E67066-069E-4966-804B-F665C3AA3D83}" type="parTrans" cxnId="{C3C58142-A60E-42A8-B2A5-8A46433C2456}">
      <dgm:prSet/>
      <dgm:spPr/>
      <dgm:t>
        <a:bodyPr/>
        <a:lstStyle/>
        <a:p>
          <a:endParaRPr lang="sk-SK"/>
        </a:p>
      </dgm:t>
    </dgm:pt>
    <dgm:pt modelId="{2C30CF3E-16B1-483E-BC45-F803FF591841}" type="sibTrans" cxnId="{C3C58142-A60E-42A8-B2A5-8A46433C2456}">
      <dgm:prSet/>
      <dgm:spPr/>
      <dgm:t>
        <a:bodyPr/>
        <a:lstStyle/>
        <a:p>
          <a:endParaRPr lang="sk-SK"/>
        </a:p>
      </dgm:t>
    </dgm:pt>
    <dgm:pt modelId="{6A7532A0-7B98-473A-8627-4DA36B2C5F5A}">
      <dgm:prSet phldrT="[Text]" custT="1"/>
      <dgm:spPr/>
      <dgm:t>
        <a:bodyPr/>
        <a:lstStyle/>
        <a:p>
          <a:pPr algn="ctr"/>
          <a:r>
            <a:rPr lang="sk-SK" sz="4400" dirty="0" smtClean="0"/>
            <a:t>Spoznávanie fauny a flóry nášho regiónu</a:t>
          </a:r>
          <a:endParaRPr lang="sk-SK" sz="4400" dirty="0"/>
        </a:p>
      </dgm:t>
    </dgm:pt>
    <dgm:pt modelId="{AE79565A-257D-4510-8DD2-1B5465C9142F}" type="parTrans" cxnId="{3E0CED22-794B-40F9-BC58-F700A11CF350}">
      <dgm:prSet/>
      <dgm:spPr/>
      <dgm:t>
        <a:bodyPr/>
        <a:lstStyle/>
        <a:p>
          <a:endParaRPr lang="sk-SK"/>
        </a:p>
      </dgm:t>
    </dgm:pt>
    <dgm:pt modelId="{43BE5EC5-4669-4561-8AB0-3807E253E3CA}" type="sibTrans" cxnId="{3E0CED22-794B-40F9-BC58-F700A11CF350}">
      <dgm:prSet/>
      <dgm:spPr/>
      <dgm:t>
        <a:bodyPr/>
        <a:lstStyle/>
        <a:p>
          <a:endParaRPr lang="sk-SK"/>
        </a:p>
      </dgm:t>
    </dgm:pt>
    <dgm:pt modelId="{2689B8E0-F377-4593-B9F3-A76CD69CB6F2}">
      <dgm:prSet phldrT="[Text]" custT="1"/>
      <dgm:spPr/>
      <dgm:t>
        <a:bodyPr/>
        <a:lstStyle/>
        <a:p>
          <a:pPr algn="ctr"/>
          <a:r>
            <a:rPr lang="sk-SK" sz="4400" dirty="0" smtClean="0"/>
            <a:t>V areáli školy,     s prvkami závlahy a zelenej strechy</a:t>
          </a:r>
          <a:endParaRPr lang="sk-SK" sz="4400" dirty="0"/>
        </a:p>
      </dgm:t>
    </dgm:pt>
    <dgm:pt modelId="{FA148F43-74E5-492D-866C-ABB75A677852}" type="parTrans" cxnId="{ED78219D-C9B0-496B-B244-A91FF606494B}">
      <dgm:prSet/>
      <dgm:spPr/>
      <dgm:t>
        <a:bodyPr/>
        <a:lstStyle/>
        <a:p>
          <a:endParaRPr lang="sk-SK"/>
        </a:p>
      </dgm:t>
    </dgm:pt>
    <dgm:pt modelId="{454FB455-C0AF-4542-A253-AF2D5B314128}" type="sibTrans" cxnId="{ED78219D-C9B0-496B-B244-A91FF606494B}">
      <dgm:prSet/>
      <dgm:spPr/>
      <dgm:t>
        <a:bodyPr/>
        <a:lstStyle/>
        <a:p>
          <a:endParaRPr lang="sk-SK"/>
        </a:p>
      </dgm:t>
    </dgm:pt>
    <dgm:pt modelId="{3927B39D-6ED6-49FB-8495-AD286D4C774C}">
      <dgm:prSet phldrT="[Text]" custT="1"/>
      <dgm:spPr/>
      <dgm:t>
        <a:bodyPr/>
        <a:lstStyle/>
        <a:p>
          <a:pPr algn="ctr"/>
          <a:r>
            <a:rPr lang="sk-SK" sz="4400" dirty="0" smtClean="0"/>
            <a:t>Informačné tabule</a:t>
          </a:r>
          <a:endParaRPr lang="sk-SK" sz="4400" dirty="0"/>
        </a:p>
      </dgm:t>
    </dgm:pt>
    <dgm:pt modelId="{80E0F313-8A9D-4227-ACE5-764FCE8A381F}" type="parTrans" cxnId="{09654F84-5B8A-43A0-BB61-31626E97DB38}">
      <dgm:prSet/>
      <dgm:spPr/>
      <dgm:t>
        <a:bodyPr/>
        <a:lstStyle/>
        <a:p>
          <a:endParaRPr lang="sk-SK"/>
        </a:p>
      </dgm:t>
    </dgm:pt>
    <dgm:pt modelId="{194714AC-02B0-4FA1-982F-362E91CB4A8D}" type="sibTrans" cxnId="{09654F84-5B8A-43A0-BB61-31626E97DB38}">
      <dgm:prSet/>
      <dgm:spPr/>
      <dgm:t>
        <a:bodyPr/>
        <a:lstStyle/>
        <a:p>
          <a:endParaRPr lang="sk-SK"/>
        </a:p>
      </dgm:t>
    </dgm:pt>
    <dgm:pt modelId="{EB689EEE-6BCF-4374-ABB8-85FBB3E2FD31}">
      <dgm:prSet phldrT="[Text]" custT="1"/>
      <dgm:spPr/>
      <dgm:t>
        <a:bodyPr/>
        <a:lstStyle/>
        <a:p>
          <a:pPr algn="ctr"/>
          <a:r>
            <a:rPr lang="sk-SK" sz="4400" dirty="0" smtClean="0"/>
            <a:t>S cieľom informovať a vzdelávať návštevníkov o dôležitosti vody, fauny a flóry pre našu klímu  </a:t>
          </a:r>
          <a:endParaRPr lang="sk-SK" sz="4400" dirty="0"/>
        </a:p>
      </dgm:t>
    </dgm:pt>
    <dgm:pt modelId="{480DF82D-B0D1-44EC-B11E-A2FBADFE4EAB}" type="parTrans" cxnId="{0BFF0788-453C-4DA9-9C0B-EB3F01D8C428}">
      <dgm:prSet/>
      <dgm:spPr/>
      <dgm:t>
        <a:bodyPr/>
        <a:lstStyle/>
        <a:p>
          <a:endParaRPr lang="sk-SK"/>
        </a:p>
      </dgm:t>
    </dgm:pt>
    <dgm:pt modelId="{F9BBECF0-48CF-4C32-A804-7B2027D11773}" type="sibTrans" cxnId="{0BFF0788-453C-4DA9-9C0B-EB3F01D8C428}">
      <dgm:prSet/>
      <dgm:spPr/>
      <dgm:t>
        <a:bodyPr/>
        <a:lstStyle/>
        <a:p>
          <a:endParaRPr lang="sk-SK"/>
        </a:p>
      </dgm:t>
    </dgm:pt>
    <dgm:pt modelId="{E3E487F8-4839-4BD8-82BF-9FBD1C80F5CC}" type="pres">
      <dgm:prSet presAssocID="{4BB6312C-088B-48CC-868F-FD2B318A31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153AB64-383A-474F-AEBE-284255A20B40}" type="pres">
      <dgm:prSet presAssocID="{3491C07C-2E17-418E-B4E9-BD139FBB1A5F}" presName="compNode" presStyleCnt="0"/>
      <dgm:spPr/>
      <dgm:t>
        <a:bodyPr/>
        <a:lstStyle/>
        <a:p>
          <a:endParaRPr lang="sk-SK"/>
        </a:p>
      </dgm:t>
    </dgm:pt>
    <dgm:pt modelId="{5B45B492-E1DC-49B8-93BE-6981C109F9F9}" type="pres">
      <dgm:prSet presAssocID="{3491C07C-2E17-418E-B4E9-BD139FBB1A5F}" presName="aNode" presStyleLbl="bgShp" presStyleIdx="0" presStyleCnt="2"/>
      <dgm:spPr/>
      <dgm:t>
        <a:bodyPr/>
        <a:lstStyle/>
        <a:p>
          <a:endParaRPr lang="sk-SK"/>
        </a:p>
      </dgm:t>
    </dgm:pt>
    <dgm:pt modelId="{4C888038-6421-4604-B7C4-FBDAEBFD11D3}" type="pres">
      <dgm:prSet presAssocID="{3491C07C-2E17-418E-B4E9-BD139FBB1A5F}" presName="textNode" presStyleLbl="bgShp" presStyleIdx="0" presStyleCnt="2"/>
      <dgm:spPr/>
      <dgm:t>
        <a:bodyPr/>
        <a:lstStyle/>
        <a:p>
          <a:endParaRPr lang="sk-SK"/>
        </a:p>
      </dgm:t>
    </dgm:pt>
    <dgm:pt modelId="{1E1BFEA6-2128-485D-9A4D-6FD892112B83}" type="pres">
      <dgm:prSet presAssocID="{3491C07C-2E17-418E-B4E9-BD139FBB1A5F}" presName="compChildNode" presStyleCnt="0"/>
      <dgm:spPr/>
      <dgm:t>
        <a:bodyPr/>
        <a:lstStyle/>
        <a:p>
          <a:endParaRPr lang="sk-SK"/>
        </a:p>
      </dgm:t>
    </dgm:pt>
    <dgm:pt modelId="{8F66EE8E-3563-4BFC-9556-6071CD43C227}" type="pres">
      <dgm:prSet presAssocID="{3491C07C-2E17-418E-B4E9-BD139FBB1A5F}" presName="theInnerList" presStyleCnt="0"/>
      <dgm:spPr/>
      <dgm:t>
        <a:bodyPr/>
        <a:lstStyle/>
        <a:p>
          <a:endParaRPr lang="sk-SK"/>
        </a:p>
      </dgm:t>
    </dgm:pt>
    <dgm:pt modelId="{EF1697E3-4348-414B-A8A7-03174443C064}" type="pres">
      <dgm:prSet presAssocID="{2689B8E0-F377-4593-B9F3-A76CD69CB6F2}" presName="childNode" presStyleLbl="node1" presStyleIdx="0" presStyleCnt="4" custLinFactNeighborX="-1748" custLinFactNeighborY="-7151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BD16EE7-7AD7-41BD-9CF6-D05763E74324}" type="pres">
      <dgm:prSet presAssocID="{2689B8E0-F377-4593-B9F3-A76CD69CB6F2}" presName="aSpace2" presStyleCnt="0"/>
      <dgm:spPr/>
      <dgm:t>
        <a:bodyPr/>
        <a:lstStyle/>
        <a:p>
          <a:endParaRPr lang="sk-SK"/>
        </a:p>
      </dgm:t>
    </dgm:pt>
    <dgm:pt modelId="{AC57815A-1521-4D4B-A81E-5EE72546C65E}" type="pres">
      <dgm:prSet presAssocID="{3927B39D-6ED6-49FB-8495-AD286D4C774C}" presName="childNode" presStyleLbl="node1" presStyleIdx="1" presStyleCnt="4" custLinFactNeighborX="583" custLinFactNeighborY="-8451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49582CD-8721-4449-B991-7BF6EEF803BA}" type="pres">
      <dgm:prSet presAssocID="{3491C07C-2E17-418E-B4E9-BD139FBB1A5F}" presName="aSpace" presStyleCnt="0"/>
      <dgm:spPr/>
      <dgm:t>
        <a:bodyPr/>
        <a:lstStyle/>
        <a:p>
          <a:endParaRPr lang="sk-SK"/>
        </a:p>
      </dgm:t>
    </dgm:pt>
    <dgm:pt modelId="{33BA752B-5C8C-43DE-8B72-D092D07FEBD8}" type="pres">
      <dgm:prSet presAssocID="{7AACB34F-12C7-43D2-AE45-775374762514}" presName="compNode" presStyleCnt="0"/>
      <dgm:spPr/>
      <dgm:t>
        <a:bodyPr/>
        <a:lstStyle/>
        <a:p>
          <a:endParaRPr lang="sk-SK"/>
        </a:p>
      </dgm:t>
    </dgm:pt>
    <dgm:pt modelId="{6155978D-D217-4D9E-92E2-8DA69F7EBBF8}" type="pres">
      <dgm:prSet presAssocID="{7AACB34F-12C7-43D2-AE45-775374762514}" presName="aNode" presStyleLbl="bgShp" presStyleIdx="1" presStyleCnt="2"/>
      <dgm:spPr/>
      <dgm:t>
        <a:bodyPr/>
        <a:lstStyle/>
        <a:p>
          <a:endParaRPr lang="sk-SK"/>
        </a:p>
      </dgm:t>
    </dgm:pt>
    <dgm:pt modelId="{7C6558F1-0E13-4633-867E-C597A3B8D99B}" type="pres">
      <dgm:prSet presAssocID="{7AACB34F-12C7-43D2-AE45-775374762514}" presName="textNode" presStyleLbl="bgShp" presStyleIdx="1" presStyleCnt="2"/>
      <dgm:spPr/>
      <dgm:t>
        <a:bodyPr/>
        <a:lstStyle/>
        <a:p>
          <a:endParaRPr lang="sk-SK"/>
        </a:p>
      </dgm:t>
    </dgm:pt>
    <dgm:pt modelId="{8D74D618-7339-4FF3-90E6-2464C698FEDB}" type="pres">
      <dgm:prSet presAssocID="{7AACB34F-12C7-43D2-AE45-775374762514}" presName="compChildNode" presStyleCnt="0"/>
      <dgm:spPr/>
      <dgm:t>
        <a:bodyPr/>
        <a:lstStyle/>
        <a:p>
          <a:endParaRPr lang="sk-SK"/>
        </a:p>
      </dgm:t>
    </dgm:pt>
    <dgm:pt modelId="{A266A09D-5EC8-4F00-BAD5-9AA7915846EA}" type="pres">
      <dgm:prSet presAssocID="{7AACB34F-12C7-43D2-AE45-775374762514}" presName="theInnerList" presStyleCnt="0"/>
      <dgm:spPr/>
      <dgm:t>
        <a:bodyPr/>
        <a:lstStyle/>
        <a:p>
          <a:endParaRPr lang="sk-SK"/>
        </a:p>
      </dgm:t>
    </dgm:pt>
    <dgm:pt modelId="{3B8031B8-1786-43E4-87AD-AC076A488460}" type="pres">
      <dgm:prSet presAssocID="{6A7532A0-7B98-473A-8627-4DA36B2C5F5A}" presName="childNode" presStyleLbl="node1" presStyleIdx="2" presStyleCnt="4" custLinFactY="-7619" custLinFactNeighborX="-583" custLinFactNeighborY="-10000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1AAEC9E-F9E2-483B-875E-2D3C3BC5DD41}" type="pres">
      <dgm:prSet presAssocID="{6A7532A0-7B98-473A-8627-4DA36B2C5F5A}" presName="aSpace2" presStyleCnt="0"/>
      <dgm:spPr/>
      <dgm:t>
        <a:bodyPr/>
        <a:lstStyle/>
        <a:p>
          <a:endParaRPr lang="sk-SK"/>
        </a:p>
      </dgm:t>
    </dgm:pt>
    <dgm:pt modelId="{3F68A561-F911-4889-A0E4-A91877F059C2}" type="pres">
      <dgm:prSet presAssocID="{EB689EEE-6BCF-4374-ABB8-85FBB3E2FD31}" presName="childNode" presStyleLbl="node1" presStyleIdx="3" presStyleCnt="4" custScaleX="119675" custScaleY="21860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3A1E1B6-44C6-4BAF-BCD4-2D35214B168D}" srcId="{4BB6312C-088B-48CC-868F-FD2B318A31CF}" destId="{3491C07C-2E17-418E-B4E9-BD139FBB1A5F}" srcOrd="0" destOrd="0" parTransId="{6E546AA6-C0B7-45D1-838E-7E31F1CEC199}" sibTransId="{7D23A4A3-0C8D-469D-BA1C-E51F4E361DBF}"/>
    <dgm:cxn modelId="{30C62606-6C4E-46E4-8116-E6E2E2561F6B}" type="presOf" srcId="{6A7532A0-7B98-473A-8627-4DA36B2C5F5A}" destId="{3B8031B8-1786-43E4-87AD-AC076A488460}" srcOrd="0" destOrd="0" presId="urn:microsoft.com/office/officeart/2005/8/layout/lProcess2"/>
    <dgm:cxn modelId="{ED52705D-B87C-415F-92B1-459BCF5DFE3E}" type="presOf" srcId="{EB689EEE-6BCF-4374-ABB8-85FBB3E2FD31}" destId="{3F68A561-F911-4889-A0E4-A91877F059C2}" srcOrd="0" destOrd="0" presId="urn:microsoft.com/office/officeart/2005/8/layout/lProcess2"/>
    <dgm:cxn modelId="{7DEB8321-97E1-4074-A8C0-4E0B29830EF2}" type="presOf" srcId="{3927B39D-6ED6-49FB-8495-AD286D4C774C}" destId="{AC57815A-1521-4D4B-A81E-5EE72546C65E}" srcOrd="0" destOrd="0" presId="urn:microsoft.com/office/officeart/2005/8/layout/lProcess2"/>
    <dgm:cxn modelId="{C2139B66-B16F-4D93-BE01-94611EE9487A}" type="presOf" srcId="{7AACB34F-12C7-43D2-AE45-775374762514}" destId="{6155978D-D217-4D9E-92E2-8DA69F7EBBF8}" srcOrd="0" destOrd="0" presId="urn:microsoft.com/office/officeart/2005/8/layout/lProcess2"/>
    <dgm:cxn modelId="{C3C58142-A60E-42A8-B2A5-8A46433C2456}" srcId="{4BB6312C-088B-48CC-868F-FD2B318A31CF}" destId="{7AACB34F-12C7-43D2-AE45-775374762514}" srcOrd="1" destOrd="0" parTransId="{14E67066-069E-4966-804B-F665C3AA3D83}" sibTransId="{2C30CF3E-16B1-483E-BC45-F803FF591841}"/>
    <dgm:cxn modelId="{47BDCC26-EF27-4459-A5A8-71744465939C}" type="presOf" srcId="{7AACB34F-12C7-43D2-AE45-775374762514}" destId="{7C6558F1-0E13-4633-867E-C597A3B8D99B}" srcOrd="1" destOrd="0" presId="urn:microsoft.com/office/officeart/2005/8/layout/lProcess2"/>
    <dgm:cxn modelId="{BDDDED8B-4796-4113-81C0-46A5D7C6430E}" type="presOf" srcId="{4BB6312C-088B-48CC-868F-FD2B318A31CF}" destId="{E3E487F8-4839-4BD8-82BF-9FBD1C80F5CC}" srcOrd="0" destOrd="0" presId="urn:microsoft.com/office/officeart/2005/8/layout/lProcess2"/>
    <dgm:cxn modelId="{13CA583B-BD37-4D3D-A35C-E8C5C7775F2C}" type="presOf" srcId="{3491C07C-2E17-418E-B4E9-BD139FBB1A5F}" destId="{4C888038-6421-4604-B7C4-FBDAEBFD11D3}" srcOrd="1" destOrd="0" presId="urn:microsoft.com/office/officeart/2005/8/layout/lProcess2"/>
    <dgm:cxn modelId="{09654F84-5B8A-43A0-BB61-31626E97DB38}" srcId="{3491C07C-2E17-418E-B4E9-BD139FBB1A5F}" destId="{3927B39D-6ED6-49FB-8495-AD286D4C774C}" srcOrd="1" destOrd="0" parTransId="{80E0F313-8A9D-4227-ACE5-764FCE8A381F}" sibTransId="{194714AC-02B0-4FA1-982F-362E91CB4A8D}"/>
    <dgm:cxn modelId="{BC0B1D5F-D6B2-45D6-BB07-2A257EE6262F}" type="presOf" srcId="{3491C07C-2E17-418E-B4E9-BD139FBB1A5F}" destId="{5B45B492-E1DC-49B8-93BE-6981C109F9F9}" srcOrd="0" destOrd="0" presId="urn:microsoft.com/office/officeart/2005/8/layout/lProcess2"/>
    <dgm:cxn modelId="{0BFF0788-453C-4DA9-9C0B-EB3F01D8C428}" srcId="{7AACB34F-12C7-43D2-AE45-775374762514}" destId="{EB689EEE-6BCF-4374-ABB8-85FBB3E2FD31}" srcOrd="1" destOrd="0" parTransId="{480DF82D-B0D1-44EC-B11E-A2FBADFE4EAB}" sibTransId="{F9BBECF0-48CF-4C32-A804-7B2027D11773}"/>
    <dgm:cxn modelId="{ED78219D-C9B0-496B-B244-A91FF606494B}" srcId="{3491C07C-2E17-418E-B4E9-BD139FBB1A5F}" destId="{2689B8E0-F377-4593-B9F3-A76CD69CB6F2}" srcOrd="0" destOrd="0" parTransId="{FA148F43-74E5-492D-866C-ABB75A677852}" sibTransId="{454FB455-C0AF-4542-A253-AF2D5B314128}"/>
    <dgm:cxn modelId="{3E0CED22-794B-40F9-BC58-F700A11CF350}" srcId="{7AACB34F-12C7-43D2-AE45-775374762514}" destId="{6A7532A0-7B98-473A-8627-4DA36B2C5F5A}" srcOrd="0" destOrd="0" parTransId="{AE79565A-257D-4510-8DD2-1B5465C9142F}" sibTransId="{43BE5EC5-4669-4561-8AB0-3807E253E3CA}"/>
    <dgm:cxn modelId="{691E5668-1312-4EED-8C67-DDECF6A1D9F4}" type="presOf" srcId="{2689B8E0-F377-4593-B9F3-A76CD69CB6F2}" destId="{EF1697E3-4348-414B-A8A7-03174443C064}" srcOrd="0" destOrd="0" presId="urn:microsoft.com/office/officeart/2005/8/layout/lProcess2"/>
    <dgm:cxn modelId="{DDD2A7E4-447E-4FE2-8D97-74A9BADECC31}" type="presParOf" srcId="{E3E487F8-4839-4BD8-82BF-9FBD1C80F5CC}" destId="{6153AB64-383A-474F-AEBE-284255A20B40}" srcOrd="0" destOrd="0" presId="urn:microsoft.com/office/officeart/2005/8/layout/lProcess2"/>
    <dgm:cxn modelId="{EB97E41A-45A6-4F9A-B005-3027DFC90645}" type="presParOf" srcId="{6153AB64-383A-474F-AEBE-284255A20B40}" destId="{5B45B492-E1DC-49B8-93BE-6981C109F9F9}" srcOrd="0" destOrd="0" presId="urn:microsoft.com/office/officeart/2005/8/layout/lProcess2"/>
    <dgm:cxn modelId="{303959E2-D507-4C47-A990-D11E909DF6AC}" type="presParOf" srcId="{6153AB64-383A-474F-AEBE-284255A20B40}" destId="{4C888038-6421-4604-B7C4-FBDAEBFD11D3}" srcOrd="1" destOrd="0" presId="urn:microsoft.com/office/officeart/2005/8/layout/lProcess2"/>
    <dgm:cxn modelId="{E4D27910-1B27-4EF1-8928-2C583D69DA25}" type="presParOf" srcId="{6153AB64-383A-474F-AEBE-284255A20B40}" destId="{1E1BFEA6-2128-485D-9A4D-6FD892112B83}" srcOrd="2" destOrd="0" presId="urn:microsoft.com/office/officeart/2005/8/layout/lProcess2"/>
    <dgm:cxn modelId="{0A4D5911-282D-4A79-A9CD-B6E471FF7215}" type="presParOf" srcId="{1E1BFEA6-2128-485D-9A4D-6FD892112B83}" destId="{8F66EE8E-3563-4BFC-9556-6071CD43C227}" srcOrd="0" destOrd="0" presId="urn:microsoft.com/office/officeart/2005/8/layout/lProcess2"/>
    <dgm:cxn modelId="{92137FC4-DC72-49F3-BA99-8CE09339623E}" type="presParOf" srcId="{8F66EE8E-3563-4BFC-9556-6071CD43C227}" destId="{EF1697E3-4348-414B-A8A7-03174443C064}" srcOrd="0" destOrd="0" presId="urn:microsoft.com/office/officeart/2005/8/layout/lProcess2"/>
    <dgm:cxn modelId="{75AC924F-DF77-4994-93C7-2CB7A1C646E2}" type="presParOf" srcId="{8F66EE8E-3563-4BFC-9556-6071CD43C227}" destId="{1BD16EE7-7AD7-41BD-9CF6-D05763E74324}" srcOrd="1" destOrd="0" presId="urn:microsoft.com/office/officeart/2005/8/layout/lProcess2"/>
    <dgm:cxn modelId="{04005BEC-6AE2-4603-B652-D2DB0BBEB056}" type="presParOf" srcId="{8F66EE8E-3563-4BFC-9556-6071CD43C227}" destId="{AC57815A-1521-4D4B-A81E-5EE72546C65E}" srcOrd="2" destOrd="0" presId="urn:microsoft.com/office/officeart/2005/8/layout/lProcess2"/>
    <dgm:cxn modelId="{EB69FA52-0267-4E1A-A88D-FE42EFBB514C}" type="presParOf" srcId="{E3E487F8-4839-4BD8-82BF-9FBD1C80F5CC}" destId="{849582CD-8721-4449-B991-7BF6EEF803BA}" srcOrd="1" destOrd="0" presId="urn:microsoft.com/office/officeart/2005/8/layout/lProcess2"/>
    <dgm:cxn modelId="{DE9B3147-C2A0-4FEE-97D9-A7B21DA15FF9}" type="presParOf" srcId="{E3E487F8-4839-4BD8-82BF-9FBD1C80F5CC}" destId="{33BA752B-5C8C-43DE-8B72-D092D07FEBD8}" srcOrd="2" destOrd="0" presId="urn:microsoft.com/office/officeart/2005/8/layout/lProcess2"/>
    <dgm:cxn modelId="{AD75F9D5-DAD9-45D6-B38D-A7F9CAE9BA48}" type="presParOf" srcId="{33BA752B-5C8C-43DE-8B72-D092D07FEBD8}" destId="{6155978D-D217-4D9E-92E2-8DA69F7EBBF8}" srcOrd="0" destOrd="0" presId="urn:microsoft.com/office/officeart/2005/8/layout/lProcess2"/>
    <dgm:cxn modelId="{43038E7B-934D-4D1A-B6C4-3A205157EAB1}" type="presParOf" srcId="{33BA752B-5C8C-43DE-8B72-D092D07FEBD8}" destId="{7C6558F1-0E13-4633-867E-C597A3B8D99B}" srcOrd="1" destOrd="0" presId="urn:microsoft.com/office/officeart/2005/8/layout/lProcess2"/>
    <dgm:cxn modelId="{0C3610D1-7C2B-4F98-8F39-4E7A522879B2}" type="presParOf" srcId="{33BA752B-5C8C-43DE-8B72-D092D07FEBD8}" destId="{8D74D618-7339-4FF3-90E6-2464C698FEDB}" srcOrd="2" destOrd="0" presId="urn:microsoft.com/office/officeart/2005/8/layout/lProcess2"/>
    <dgm:cxn modelId="{F161120D-1455-411F-BDA4-A035464F982B}" type="presParOf" srcId="{8D74D618-7339-4FF3-90E6-2464C698FEDB}" destId="{A266A09D-5EC8-4F00-BAD5-9AA7915846EA}" srcOrd="0" destOrd="0" presId="urn:microsoft.com/office/officeart/2005/8/layout/lProcess2"/>
    <dgm:cxn modelId="{A561694E-4A41-425A-9CDC-73508E2FBBF8}" type="presParOf" srcId="{A266A09D-5EC8-4F00-BAD5-9AA7915846EA}" destId="{3B8031B8-1786-43E4-87AD-AC076A488460}" srcOrd="0" destOrd="0" presId="urn:microsoft.com/office/officeart/2005/8/layout/lProcess2"/>
    <dgm:cxn modelId="{7BD4A688-2ED9-4A7F-BC2D-99E4E5B86543}" type="presParOf" srcId="{A266A09D-5EC8-4F00-BAD5-9AA7915846EA}" destId="{31AAEC9E-F9E2-483B-875E-2D3C3BC5DD41}" srcOrd="1" destOrd="0" presId="urn:microsoft.com/office/officeart/2005/8/layout/lProcess2"/>
    <dgm:cxn modelId="{9F3EF559-CA4D-47E7-BB37-C7394A4A5711}" type="presParOf" srcId="{A266A09D-5EC8-4F00-BAD5-9AA7915846EA}" destId="{3F68A561-F911-4889-A0E4-A91877F059C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B6312C-088B-48CC-868F-FD2B318A31CF}" type="doc">
      <dgm:prSet loTypeId="urn:microsoft.com/office/officeart/2005/8/layout/lProcess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sk-SK"/>
        </a:p>
      </dgm:t>
    </dgm:pt>
    <dgm:pt modelId="{7AACB34F-12C7-43D2-AE45-775374762514}">
      <dgm:prSet phldrT="[Text]"/>
      <dgm:spPr/>
      <dgm:t>
        <a:bodyPr/>
        <a:lstStyle/>
        <a:p>
          <a:pPr algn="ctr"/>
          <a:r>
            <a:rPr lang="sk-SK" dirty="0" smtClean="0"/>
            <a:t>Účel opatrenia</a:t>
          </a:r>
          <a:endParaRPr lang="sk-SK" dirty="0"/>
        </a:p>
      </dgm:t>
    </dgm:pt>
    <dgm:pt modelId="{14E67066-069E-4966-804B-F665C3AA3D83}" type="parTrans" cxnId="{C3C58142-A60E-42A8-B2A5-8A46433C2456}">
      <dgm:prSet/>
      <dgm:spPr/>
      <dgm:t>
        <a:bodyPr/>
        <a:lstStyle/>
        <a:p>
          <a:endParaRPr lang="sk-SK"/>
        </a:p>
      </dgm:t>
    </dgm:pt>
    <dgm:pt modelId="{2C30CF3E-16B1-483E-BC45-F803FF591841}" type="sibTrans" cxnId="{C3C58142-A60E-42A8-B2A5-8A46433C2456}">
      <dgm:prSet/>
      <dgm:spPr/>
      <dgm:t>
        <a:bodyPr/>
        <a:lstStyle/>
        <a:p>
          <a:endParaRPr lang="sk-SK"/>
        </a:p>
      </dgm:t>
    </dgm:pt>
    <dgm:pt modelId="{6A7532A0-7B98-473A-8627-4DA36B2C5F5A}">
      <dgm:prSet phldrT="[Text]" custT="1"/>
      <dgm:spPr/>
      <dgm:t>
        <a:bodyPr/>
        <a:lstStyle/>
        <a:p>
          <a:pPr algn="ctr"/>
          <a:r>
            <a:rPr lang="sk-SK" sz="4400" smtClean="0"/>
            <a:t>Zmierňovanie zmeny klímy</a:t>
          </a:r>
          <a:endParaRPr lang="sk-SK" sz="4400" dirty="0"/>
        </a:p>
      </dgm:t>
    </dgm:pt>
    <dgm:pt modelId="{AE79565A-257D-4510-8DD2-1B5465C9142F}" type="parTrans" cxnId="{3E0CED22-794B-40F9-BC58-F700A11CF350}">
      <dgm:prSet/>
      <dgm:spPr/>
      <dgm:t>
        <a:bodyPr/>
        <a:lstStyle/>
        <a:p>
          <a:endParaRPr lang="sk-SK"/>
        </a:p>
      </dgm:t>
    </dgm:pt>
    <dgm:pt modelId="{43BE5EC5-4669-4561-8AB0-3807E253E3CA}" type="sibTrans" cxnId="{3E0CED22-794B-40F9-BC58-F700A11CF350}">
      <dgm:prSet/>
      <dgm:spPr/>
      <dgm:t>
        <a:bodyPr/>
        <a:lstStyle/>
        <a:p>
          <a:endParaRPr lang="sk-SK"/>
        </a:p>
      </dgm:t>
    </dgm:pt>
    <dgm:pt modelId="{EB689EEE-6BCF-4374-ABB8-85FBB3E2FD31}">
      <dgm:prSet phldrT="[Text]" custT="1"/>
      <dgm:spPr/>
      <dgm:t>
        <a:bodyPr/>
        <a:lstStyle/>
        <a:p>
          <a:pPr algn="ctr"/>
          <a:r>
            <a:rPr lang="sk-SK" sz="4400" smtClean="0"/>
            <a:t>Zlepšenie životného prostredia</a:t>
          </a:r>
          <a:endParaRPr lang="sk-SK" sz="4400" dirty="0"/>
        </a:p>
      </dgm:t>
    </dgm:pt>
    <dgm:pt modelId="{480DF82D-B0D1-44EC-B11E-A2FBADFE4EAB}" type="parTrans" cxnId="{0BFF0788-453C-4DA9-9C0B-EB3F01D8C428}">
      <dgm:prSet/>
      <dgm:spPr/>
      <dgm:t>
        <a:bodyPr/>
        <a:lstStyle/>
        <a:p>
          <a:endParaRPr lang="sk-SK"/>
        </a:p>
      </dgm:t>
    </dgm:pt>
    <dgm:pt modelId="{F9BBECF0-48CF-4C32-A804-7B2027D11773}" type="sibTrans" cxnId="{0BFF0788-453C-4DA9-9C0B-EB3F01D8C428}">
      <dgm:prSet/>
      <dgm:spPr/>
      <dgm:t>
        <a:bodyPr/>
        <a:lstStyle/>
        <a:p>
          <a:endParaRPr lang="sk-SK"/>
        </a:p>
      </dgm:t>
    </dgm:pt>
    <dgm:pt modelId="{E3E487F8-4839-4BD8-82BF-9FBD1C80F5CC}" type="pres">
      <dgm:prSet presAssocID="{4BB6312C-088B-48CC-868F-FD2B318A31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3BA752B-5C8C-43DE-8B72-D092D07FEBD8}" type="pres">
      <dgm:prSet presAssocID="{7AACB34F-12C7-43D2-AE45-775374762514}" presName="compNode" presStyleCnt="0"/>
      <dgm:spPr/>
      <dgm:t>
        <a:bodyPr/>
        <a:lstStyle/>
        <a:p>
          <a:endParaRPr lang="sk-SK"/>
        </a:p>
      </dgm:t>
    </dgm:pt>
    <dgm:pt modelId="{6155978D-D217-4D9E-92E2-8DA69F7EBBF8}" type="pres">
      <dgm:prSet presAssocID="{7AACB34F-12C7-43D2-AE45-775374762514}" presName="aNode" presStyleLbl="bgShp" presStyleIdx="0" presStyleCnt="1"/>
      <dgm:spPr/>
      <dgm:t>
        <a:bodyPr/>
        <a:lstStyle/>
        <a:p>
          <a:endParaRPr lang="sk-SK"/>
        </a:p>
      </dgm:t>
    </dgm:pt>
    <dgm:pt modelId="{7C6558F1-0E13-4633-867E-C597A3B8D99B}" type="pres">
      <dgm:prSet presAssocID="{7AACB34F-12C7-43D2-AE45-775374762514}" presName="textNode" presStyleLbl="bgShp" presStyleIdx="0" presStyleCnt="1"/>
      <dgm:spPr/>
      <dgm:t>
        <a:bodyPr/>
        <a:lstStyle/>
        <a:p>
          <a:endParaRPr lang="sk-SK"/>
        </a:p>
      </dgm:t>
    </dgm:pt>
    <dgm:pt modelId="{8D74D618-7339-4FF3-90E6-2464C698FEDB}" type="pres">
      <dgm:prSet presAssocID="{7AACB34F-12C7-43D2-AE45-775374762514}" presName="compChildNode" presStyleCnt="0"/>
      <dgm:spPr/>
      <dgm:t>
        <a:bodyPr/>
        <a:lstStyle/>
        <a:p>
          <a:endParaRPr lang="sk-SK"/>
        </a:p>
      </dgm:t>
    </dgm:pt>
    <dgm:pt modelId="{A266A09D-5EC8-4F00-BAD5-9AA7915846EA}" type="pres">
      <dgm:prSet presAssocID="{7AACB34F-12C7-43D2-AE45-775374762514}" presName="theInnerList" presStyleCnt="0"/>
      <dgm:spPr/>
      <dgm:t>
        <a:bodyPr/>
        <a:lstStyle/>
        <a:p>
          <a:endParaRPr lang="sk-SK"/>
        </a:p>
      </dgm:t>
    </dgm:pt>
    <dgm:pt modelId="{3B8031B8-1786-43E4-87AD-AC076A488460}" type="pres">
      <dgm:prSet presAssocID="{6A7532A0-7B98-473A-8627-4DA36B2C5F5A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1AAEC9E-F9E2-483B-875E-2D3C3BC5DD41}" type="pres">
      <dgm:prSet presAssocID="{6A7532A0-7B98-473A-8627-4DA36B2C5F5A}" presName="aSpace2" presStyleCnt="0"/>
      <dgm:spPr/>
      <dgm:t>
        <a:bodyPr/>
        <a:lstStyle/>
        <a:p>
          <a:endParaRPr lang="sk-SK"/>
        </a:p>
      </dgm:t>
    </dgm:pt>
    <dgm:pt modelId="{3F68A561-F911-4889-A0E4-A91877F059C2}" type="pres">
      <dgm:prSet presAssocID="{EB689EEE-6BCF-4374-ABB8-85FBB3E2FD31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DC488C7-2C59-41E6-858F-8C6E0097BC94}" type="presOf" srcId="{7AACB34F-12C7-43D2-AE45-775374762514}" destId="{6155978D-D217-4D9E-92E2-8DA69F7EBBF8}" srcOrd="0" destOrd="0" presId="urn:microsoft.com/office/officeart/2005/8/layout/lProcess2"/>
    <dgm:cxn modelId="{E814573D-CAE8-47DA-9222-EFC23C4AFA63}" type="presOf" srcId="{EB689EEE-6BCF-4374-ABB8-85FBB3E2FD31}" destId="{3F68A561-F911-4889-A0E4-A91877F059C2}" srcOrd="0" destOrd="0" presId="urn:microsoft.com/office/officeart/2005/8/layout/lProcess2"/>
    <dgm:cxn modelId="{C3C58142-A60E-42A8-B2A5-8A46433C2456}" srcId="{4BB6312C-088B-48CC-868F-FD2B318A31CF}" destId="{7AACB34F-12C7-43D2-AE45-775374762514}" srcOrd="0" destOrd="0" parTransId="{14E67066-069E-4966-804B-F665C3AA3D83}" sibTransId="{2C30CF3E-16B1-483E-BC45-F803FF591841}"/>
    <dgm:cxn modelId="{3E0CED22-794B-40F9-BC58-F700A11CF350}" srcId="{7AACB34F-12C7-43D2-AE45-775374762514}" destId="{6A7532A0-7B98-473A-8627-4DA36B2C5F5A}" srcOrd="0" destOrd="0" parTransId="{AE79565A-257D-4510-8DD2-1B5465C9142F}" sibTransId="{43BE5EC5-4669-4561-8AB0-3807E253E3CA}"/>
    <dgm:cxn modelId="{CBB57756-4D24-4D7D-ADB2-2A2589322D56}" type="presOf" srcId="{7AACB34F-12C7-43D2-AE45-775374762514}" destId="{7C6558F1-0E13-4633-867E-C597A3B8D99B}" srcOrd="1" destOrd="0" presId="urn:microsoft.com/office/officeart/2005/8/layout/lProcess2"/>
    <dgm:cxn modelId="{B238FFBA-42BA-4482-80CD-0045D5C02564}" type="presOf" srcId="{6A7532A0-7B98-473A-8627-4DA36B2C5F5A}" destId="{3B8031B8-1786-43E4-87AD-AC076A488460}" srcOrd="0" destOrd="0" presId="urn:microsoft.com/office/officeart/2005/8/layout/lProcess2"/>
    <dgm:cxn modelId="{FB6E7248-41D8-4B92-B17C-3398229DC9ED}" type="presOf" srcId="{4BB6312C-088B-48CC-868F-FD2B318A31CF}" destId="{E3E487F8-4839-4BD8-82BF-9FBD1C80F5CC}" srcOrd="0" destOrd="0" presId="urn:microsoft.com/office/officeart/2005/8/layout/lProcess2"/>
    <dgm:cxn modelId="{0BFF0788-453C-4DA9-9C0B-EB3F01D8C428}" srcId="{7AACB34F-12C7-43D2-AE45-775374762514}" destId="{EB689EEE-6BCF-4374-ABB8-85FBB3E2FD31}" srcOrd="1" destOrd="0" parTransId="{480DF82D-B0D1-44EC-B11E-A2FBADFE4EAB}" sibTransId="{F9BBECF0-48CF-4C32-A804-7B2027D11773}"/>
    <dgm:cxn modelId="{758E6405-B302-4902-A9B1-A62F4EC5EF7F}" type="presParOf" srcId="{E3E487F8-4839-4BD8-82BF-9FBD1C80F5CC}" destId="{33BA752B-5C8C-43DE-8B72-D092D07FEBD8}" srcOrd="0" destOrd="0" presId="urn:microsoft.com/office/officeart/2005/8/layout/lProcess2"/>
    <dgm:cxn modelId="{462BC870-A9C5-49DB-B59F-BA5B9DD1E39E}" type="presParOf" srcId="{33BA752B-5C8C-43DE-8B72-D092D07FEBD8}" destId="{6155978D-D217-4D9E-92E2-8DA69F7EBBF8}" srcOrd="0" destOrd="0" presId="urn:microsoft.com/office/officeart/2005/8/layout/lProcess2"/>
    <dgm:cxn modelId="{A8BC9D60-80E4-444C-A59E-41C75EA28F9C}" type="presParOf" srcId="{33BA752B-5C8C-43DE-8B72-D092D07FEBD8}" destId="{7C6558F1-0E13-4633-867E-C597A3B8D99B}" srcOrd="1" destOrd="0" presId="urn:microsoft.com/office/officeart/2005/8/layout/lProcess2"/>
    <dgm:cxn modelId="{C5DC8977-8075-4DF3-B3DF-F6837DE8B402}" type="presParOf" srcId="{33BA752B-5C8C-43DE-8B72-D092D07FEBD8}" destId="{8D74D618-7339-4FF3-90E6-2464C698FEDB}" srcOrd="2" destOrd="0" presId="urn:microsoft.com/office/officeart/2005/8/layout/lProcess2"/>
    <dgm:cxn modelId="{82F4F77B-CEC1-42E4-869E-6096F620B3AD}" type="presParOf" srcId="{8D74D618-7339-4FF3-90E6-2464C698FEDB}" destId="{A266A09D-5EC8-4F00-BAD5-9AA7915846EA}" srcOrd="0" destOrd="0" presId="urn:microsoft.com/office/officeart/2005/8/layout/lProcess2"/>
    <dgm:cxn modelId="{93879DF4-6DB1-40E7-9217-A6008811E688}" type="presParOf" srcId="{A266A09D-5EC8-4F00-BAD5-9AA7915846EA}" destId="{3B8031B8-1786-43E4-87AD-AC076A488460}" srcOrd="0" destOrd="0" presId="urn:microsoft.com/office/officeart/2005/8/layout/lProcess2"/>
    <dgm:cxn modelId="{F8097CAF-1BEC-419D-8A29-9A14E4728254}" type="presParOf" srcId="{A266A09D-5EC8-4F00-BAD5-9AA7915846EA}" destId="{31AAEC9E-F9E2-483B-875E-2D3C3BC5DD41}" srcOrd="1" destOrd="0" presId="urn:microsoft.com/office/officeart/2005/8/layout/lProcess2"/>
    <dgm:cxn modelId="{A5F030D7-E3D9-4246-827B-6F7FD1AFB8E8}" type="presParOf" srcId="{A266A09D-5EC8-4F00-BAD5-9AA7915846EA}" destId="{3F68A561-F911-4889-A0E4-A91877F059C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B6312C-088B-48CC-868F-FD2B318A31CF}" type="doc">
      <dgm:prSet loTypeId="urn:microsoft.com/office/officeart/2005/8/layout/lProcess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sk-SK"/>
        </a:p>
      </dgm:t>
    </dgm:pt>
    <dgm:pt modelId="{3491C07C-2E17-418E-B4E9-BD139FBB1A5F}">
      <dgm:prSet phldrT="[Text]"/>
      <dgm:spPr/>
      <dgm:t>
        <a:bodyPr/>
        <a:lstStyle/>
        <a:p>
          <a:pPr algn="ctr"/>
          <a:r>
            <a:rPr lang="sk-SK" dirty="0" smtClean="0"/>
            <a:t>Základná škola J. C Hronského Krupina</a:t>
          </a:r>
          <a:endParaRPr lang="sk-SK" dirty="0"/>
        </a:p>
      </dgm:t>
    </dgm:pt>
    <dgm:pt modelId="{6E546AA6-C0B7-45D1-838E-7E31F1CEC199}" type="parTrans" cxnId="{03A1E1B6-44C6-4BAF-BCD4-2D35214B168D}">
      <dgm:prSet/>
      <dgm:spPr/>
      <dgm:t>
        <a:bodyPr/>
        <a:lstStyle/>
        <a:p>
          <a:pPr algn="ctr"/>
          <a:endParaRPr lang="sk-SK"/>
        </a:p>
      </dgm:t>
    </dgm:pt>
    <dgm:pt modelId="{7D23A4A3-0C8D-469D-BA1C-E51F4E361DBF}" type="sibTrans" cxnId="{03A1E1B6-44C6-4BAF-BCD4-2D35214B168D}">
      <dgm:prSet/>
      <dgm:spPr/>
      <dgm:t>
        <a:bodyPr/>
        <a:lstStyle/>
        <a:p>
          <a:pPr algn="ctr"/>
          <a:endParaRPr lang="sk-SK"/>
        </a:p>
      </dgm:t>
    </dgm:pt>
    <dgm:pt modelId="{7AACB34F-12C7-43D2-AE45-775374762514}">
      <dgm:prSet phldrT="[Text]"/>
      <dgm:spPr/>
      <dgm:t>
        <a:bodyPr/>
        <a:lstStyle/>
        <a:p>
          <a:pPr algn="ctr"/>
          <a:r>
            <a:rPr lang="sk-SK" dirty="0" smtClean="0"/>
            <a:t>Mestské lesy Krupina</a:t>
          </a:r>
          <a:endParaRPr lang="sk-SK" dirty="0"/>
        </a:p>
      </dgm:t>
    </dgm:pt>
    <dgm:pt modelId="{14E67066-069E-4966-804B-F665C3AA3D83}" type="parTrans" cxnId="{C3C58142-A60E-42A8-B2A5-8A46433C2456}">
      <dgm:prSet/>
      <dgm:spPr/>
      <dgm:t>
        <a:bodyPr/>
        <a:lstStyle/>
        <a:p>
          <a:endParaRPr lang="sk-SK"/>
        </a:p>
      </dgm:t>
    </dgm:pt>
    <dgm:pt modelId="{2C30CF3E-16B1-483E-BC45-F803FF591841}" type="sibTrans" cxnId="{C3C58142-A60E-42A8-B2A5-8A46433C2456}">
      <dgm:prSet/>
      <dgm:spPr/>
      <dgm:t>
        <a:bodyPr/>
        <a:lstStyle/>
        <a:p>
          <a:endParaRPr lang="sk-SK"/>
        </a:p>
      </dgm:t>
    </dgm:pt>
    <dgm:pt modelId="{6A7532A0-7B98-473A-8627-4DA36B2C5F5A}">
      <dgm:prSet phldrT="[Text]" custT="1"/>
      <dgm:spPr/>
      <dgm:t>
        <a:bodyPr/>
        <a:lstStyle/>
        <a:p>
          <a:pPr algn="ctr"/>
          <a:r>
            <a:rPr lang="sk-SK" sz="5700" dirty="0" smtClean="0"/>
            <a:t>Výsadba drevín</a:t>
          </a:r>
          <a:endParaRPr lang="sk-SK" sz="5700" dirty="0"/>
        </a:p>
      </dgm:t>
    </dgm:pt>
    <dgm:pt modelId="{AE79565A-257D-4510-8DD2-1B5465C9142F}" type="parTrans" cxnId="{3E0CED22-794B-40F9-BC58-F700A11CF350}">
      <dgm:prSet/>
      <dgm:spPr/>
      <dgm:t>
        <a:bodyPr/>
        <a:lstStyle/>
        <a:p>
          <a:endParaRPr lang="sk-SK"/>
        </a:p>
      </dgm:t>
    </dgm:pt>
    <dgm:pt modelId="{43BE5EC5-4669-4561-8AB0-3807E253E3CA}" type="sibTrans" cxnId="{3E0CED22-794B-40F9-BC58-F700A11CF350}">
      <dgm:prSet/>
      <dgm:spPr/>
      <dgm:t>
        <a:bodyPr/>
        <a:lstStyle/>
        <a:p>
          <a:endParaRPr lang="sk-SK"/>
        </a:p>
      </dgm:t>
    </dgm:pt>
    <dgm:pt modelId="{0A150BD3-CA19-4851-B00A-DAA1C5F33B84}">
      <dgm:prSet phldrT="[Text]"/>
      <dgm:spPr/>
      <dgm:t>
        <a:bodyPr/>
        <a:lstStyle/>
        <a:p>
          <a:pPr algn="ctr"/>
          <a:r>
            <a:rPr lang="sk-SK" dirty="0" smtClean="0"/>
            <a:t>Výsadba drevín</a:t>
          </a:r>
          <a:endParaRPr lang="sk-SK" dirty="0"/>
        </a:p>
      </dgm:t>
    </dgm:pt>
    <dgm:pt modelId="{0C1B983A-135C-4543-ABCF-A8836E8AE500}" type="parTrans" cxnId="{1C18CE4C-0262-4DF4-ABD8-A4E91661186A}">
      <dgm:prSet/>
      <dgm:spPr/>
      <dgm:t>
        <a:bodyPr/>
        <a:lstStyle/>
        <a:p>
          <a:endParaRPr lang="sk-SK"/>
        </a:p>
      </dgm:t>
    </dgm:pt>
    <dgm:pt modelId="{BA9A8F83-1F94-4772-A4E4-40228E11E5B0}" type="sibTrans" cxnId="{1C18CE4C-0262-4DF4-ABD8-A4E91661186A}">
      <dgm:prSet/>
      <dgm:spPr/>
      <dgm:t>
        <a:bodyPr/>
        <a:lstStyle/>
        <a:p>
          <a:endParaRPr lang="sk-SK"/>
        </a:p>
      </dgm:t>
    </dgm:pt>
    <dgm:pt modelId="{E3E487F8-4839-4BD8-82BF-9FBD1C80F5CC}" type="pres">
      <dgm:prSet presAssocID="{4BB6312C-088B-48CC-868F-FD2B318A31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153AB64-383A-474F-AEBE-284255A20B40}" type="pres">
      <dgm:prSet presAssocID="{3491C07C-2E17-418E-B4E9-BD139FBB1A5F}" presName="compNode" presStyleCnt="0"/>
      <dgm:spPr/>
    </dgm:pt>
    <dgm:pt modelId="{5B45B492-E1DC-49B8-93BE-6981C109F9F9}" type="pres">
      <dgm:prSet presAssocID="{3491C07C-2E17-418E-B4E9-BD139FBB1A5F}" presName="aNode" presStyleLbl="bgShp" presStyleIdx="0" presStyleCnt="2"/>
      <dgm:spPr/>
      <dgm:t>
        <a:bodyPr/>
        <a:lstStyle/>
        <a:p>
          <a:endParaRPr lang="sk-SK"/>
        </a:p>
      </dgm:t>
    </dgm:pt>
    <dgm:pt modelId="{4C888038-6421-4604-B7C4-FBDAEBFD11D3}" type="pres">
      <dgm:prSet presAssocID="{3491C07C-2E17-418E-B4E9-BD139FBB1A5F}" presName="textNode" presStyleLbl="bgShp" presStyleIdx="0" presStyleCnt="2"/>
      <dgm:spPr/>
      <dgm:t>
        <a:bodyPr/>
        <a:lstStyle/>
        <a:p>
          <a:endParaRPr lang="sk-SK"/>
        </a:p>
      </dgm:t>
    </dgm:pt>
    <dgm:pt modelId="{1E1BFEA6-2128-485D-9A4D-6FD892112B83}" type="pres">
      <dgm:prSet presAssocID="{3491C07C-2E17-418E-B4E9-BD139FBB1A5F}" presName="compChildNode" presStyleCnt="0"/>
      <dgm:spPr/>
    </dgm:pt>
    <dgm:pt modelId="{8F66EE8E-3563-4BFC-9556-6071CD43C227}" type="pres">
      <dgm:prSet presAssocID="{3491C07C-2E17-418E-B4E9-BD139FBB1A5F}" presName="theInnerList" presStyleCnt="0"/>
      <dgm:spPr/>
    </dgm:pt>
    <dgm:pt modelId="{91E5881C-F336-4BF1-860D-5D17F2AA9D77}" type="pres">
      <dgm:prSet presAssocID="{0A150BD3-CA19-4851-B00A-DAA1C5F33B8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49582CD-8721-4449-B991-7BF6EEF803BA}" type="pres">
      <dgm:prSet presAssocID="{3491C07C-2E17-418E-B4E9-BD139FBB1A5F}" presName="aSpace" presStyleCnt="0"/>
      <dgm:spPr/>
    </dgm:pt>
    <dgm:pt modelId="{33BA752B-5C8C-43DE-8B72-D092D07FEBD8}" type="pres">
      <dgm:prSet presAssocID="{7AACB34F-12C7-43D2-AE45-775374762514}" presName="compNode" presStyleCnt="0"/>
      <dgm:spPr/>
    </dgm:pt>
    <dgm:pt modelId="{6155978D-D217-4D9E-92E2-8DA69F7EBBF8}" type="pres">
      <dgm:prSet presAssocID="{7AACB34F-12C7-43D2-AE45-775374762514}" presName="aNode" presStyleLbl="bgShp" presStyleIdx="1" presStyleCnt="2"/>
      <dgm:spPr/>
      <dgm:t>
        <a:bodyPr/>
        <a:lstStyle/>
        <a:p>
          <a:endParaRPr lang="sk-SK"/>
        </a:p>
      </dgm:t>
    </dgm:pt>
    <dgm:pt modelId="{7C6558F1-0E13-4633-867E-C597A3B8D99B}" type="pres">
      <dgm:prSet presAssocID="{7AACB34F-12C7-43D2-AE45-775374762514}" presName="textNode" presStyleLbl="bgShp" presStyleIdx="1" presStyleCnt="2"/>
      <dgm:spPr/>
      <dgm:t>
        <a:bodyPr/>
        <a:lstStyle/>
        <a:p>
          <a:endParaRPr lang="sk-SK"/>
        </a:p>
      </dgm:t>
    </dgm:pt>
    <dgm:pt modelId="{8D74D618-7339-4FF3-90E6-2464C698FEDB}" type="pres">
      <dgm:prSet presAssocID="{7AACB34F-12C7-43D2-AE45-775374762514}" presName="compChildNode" presStyleCnt="0"/>
      <dgm:spPr/>
    </dgm:pt>
    <dgm:pt modelId="{A266A09D-5EC8-4F00-BAD5-9AA7915846EA}" type="pres">
      <dgm:prSet presAssocID="{7AACB34F-12C7-43D2-AE45-775374762514}" presName="theInnerList" presStyleCnt="0"/>
      <dgm:spPr/>
    </dgm:pt>
    <dgm:pt modelId="{3B8031B8-1786-43E4-87AD-AC076A488460}" type="pres">
      <dgm:prSet presAssocID="{6A7532A0-7B98-473A-8627-4DA36B2C5F5A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1ED45A0A-C3C2-4E05-8718-6C697B9A371C}" type="presOf" srcId="{3491C07C-2E17-418E-B4E9-BD139FBB1A5F}" destId="{4C888038-6421-4604-B7C4-FBDAEBFD11D3}" srcOrd="1" destOrd="0" presId="urn:microsoft.com/office/officeart/2005/8/layout/lProcess2"/>
    <dgm:cxn modelId="{03A1E1B6-44C6-4BAF-BCD4-2D35214B168D}" srcId="{4BB6312C-088B-48CC-868F-FD2B318A31CF}" destId="{3491C07C-2E17-418E-B4E9-BD139FBB1A5F}" srcOrd="0" destOrd="0" parTransId="{6E546AA6-C0B7-45D1-838E-7E31F1CEC199}" sibTransId="{7D23A4A3-0C8D-469D-BA1C-E51F4E361DBF}"/>
    <dgm:cxn modelId="{1C18CE4C-0262-4DF4-ABD8-A4E91661186A}" srcId="{3491C07C-2E17-418E-B4E9-BD139FBB1A5F}" destId="{0A150BD3-CA19-4851-B00A-DAA1C5F33B84}" srcOrd="0" destOrd="0" parTransId="{0C1B983A-135C-4543-ABCF-A8836E8AE500}" sibTransId="{BA9A8F83-1F94-4772-A4E4-40228E11E5B0}"/>
    <dgm:cxn modelId="{0CE3AE98-7CEB-488D-83F9-CC8A73CB3ABE}" type="presOf" srcId="{7AACB34F-12C7-43D2-AE45-775374762514}" destId="{7C6558F1-0E13-4633-867E-C597A3B8D99B}" srcOrd="1" destOrd="0" presId="urn:microsoft.com/office/officeart/2005/8/layout/lProcess2"/>
    <dgm:cxn modelId="{341F24F9-5C06-45F1-949F-31056A1365A6}" type="presOf" srcId="{7AACB34F-12C7-43D2-AE45-775374762514}" destId="{6155978D-D217-4D9E-92E2-8DA69F7EBBF8}" srcOrd="0" destOrd="0" presId="urn:microsoft.com/office/officeart/2005/8/layout/lProcess2"/>
    <dgm:cxn modelId="{3E0CED22-794B-40F9-BC58-F700A11CF350}" srcId="{7AACB34F-12C7-43D2-AE45-775374762514}" destId="{6A7532A0-7B98-473A-8627-4DA36B2C5F5A}" srcOrd="0" destOrd="0" parTransId="{AE79565A-257D-4510-8DD2-1B5465C9142F}" sibTransId="{43BE5EC5-4669-4561-8AB0-3807E253E3CA}"/>
    <dgm:cxn modelId="{C3C58142-A60E-42A8-B2A5-8A46433C2456}" srcId="{4BB6312C-088B-48CC-868F-FD2B318A31CF}" destId="{7AACB34F-12C7-43D2-AE45-775374762514}" srcOrd="1" destOrd="0" parTransId="{14E67066-069E-4966-804B-F665C3AA3D83}" sibTransId="{2C30CF3E-16B1-483E-BC45-F803FF591841}"/>
    <dgm:cxn modelId="{EC73D778-34D8-4083-A112-655A2524FD9C}" type="presOf" srcId="{0A150BD3-CA19-4851-B00A-DAA1C5F33B84}" destId="{91E5881C-F336-4BF1-860D-5D17F2AA9D77}" srcOrd="0" destOrd="0" presId="urn:microsoft.com/office/officeart/2005/8/layout/lProcess2"/>
    <dgm:cxn modelId="{924F12B8-210B-4607-8561-1B77EE5715DF}" type="presOf" srcId="{4BB6312C-088B-48CC-868F-FD2B318A31CF}" destId="{E3E487F8-4839-4BD8-82BF-9FBD1C80F5CC}" srcOrd="0" destOrd="0" presId="urn:microsoft.com/office/officeart/2005/8/layout/lProcess2"/>
    <dgm:cxn modelId="{E1B81B75-49A7-40B1-83EF-E1210A0D3737}" type="presOf" srcId="{6A7532A0-7B98-473A-8627-4DA36B2C5F5A}" destId="{3B8031B8-1786-43E4-87AD-AC076A488460}" srcOrd="0" destOrd="0" presId="urn:microsoft.com/office/officeart/2005/8/layout/lProcess2"/>
    <dgm:cxn modelId="{CD493A81-B895-44BC-8050-937F5AFBA56F}" type="presOf" srcId="{3491C07C-2E17-418E-B4E9-BD139FBB1A5F}" destId="{5B45B492-E1DC-49B8-93BE-6981C109F9F9}" srcOrd="0" destOrd="0" presId="urn:microsoft.com/office/officeart/2005/8/layout/lProcess2"/>
    <dgm:cxn modelId="{EFC18274-2A0E-4C6C-B2CE-44068C89E060}" type="presParOf" srcId="{E3E487F8-4839-4BD8-82BF-9FBD1C80F5CC}" destId="{6153AB64-383A-474F-AEBE-284255A20B40}" srcOrd="0" destOrd="0" presId="urn:microsoft.com/office/officeart/2005/8/layout/lProcess2"/>
    <dgm:cxn modelId="{1393ADE9-D883-48FF-9AAF-94E61161D09D}" type="presParOf" srcId="{6153AB64-383A-474F-AEBE-284255A20B40}" destId="{5B45B492-E1DC-49B8-93BE-6981C109F9F9}" srcOrd="0" destOrd="0" presId="urn:microsoft.com/office/officeart/2005/8/layout/lProcess2"/>
    <dgm:cxn modelId="{0410CF43-63BE-475C-8EAE-DA67BA6C527B}" type="presParOf" srcId="{6153AB64-383A-474F-AEBE-284255A20B40}" destId="{4C888038-6421-4604-B7C4-FBDAEBFD11D3}" srcOrd="1" destOrd="0" presId="urn:microsoft.com/office/officeart/2005/8/layout/lProcess2"/>
    <dgm:cxn modelId="{399B35EB-B53E-438A-88D0-F04656A9B66D}" type="presParOf" srcId="{6153AB64-383A-474F-AEBE-284255A20B40}" destId="{1E1BFEA6-2128-485D-9A4D-6FD892112B83}" srcOrd="2" destOrd="0" presId="urn:microsoft.com/office/officeart/2005/8/layout/lProcess2"/>
    <dgm:cxn modelId="{79D1BBAC-CA21-4AC3-B06D-CD91F548D8F5}" type="presParOf" srcId="{1E1BFEA6-2128-485D-9A4D-6FD892112B83}" destId="{8F66EE8E-3563-4BFC-9556-6071CD43C227}" srcOrd="0" destOrd="0" presId="urn:microsoft.com/office/officeart/2005/8/layout/lProcess2"/>
    <dgm:cxn modelId="{761B9249-0C44-4034-A333-E2AA71551765}" type="presParOf" srcId="{8F66EE8E-3563-4BFC-9556-6071CD43C227}" destId="{91E5881C-F336-4BF1-860D-5D17F2AA9D77}" srcOrd="0" destOrd="0" presId="urn:microsoft.com/office/officeart/2005/8/layout/lProcess2"/>
    <dgm:cxn modelId="{77FF8F05-68A8-42E0-A0A9-7D53F90B2D8A}" type="presParOf" srcId="{E3E487F8-4839-4BD8-82BF-9FBD1C80F5CC}" destId="{849582CD-8721-4449-B991-7BF6EEF803BA}" srcOrd="1" destOrd="0" presId="urn:microsoft.com/office/officeart/2005/8/layout/lProcess2"/>
    <dgm:cxn modelId="{6384B263-56CD-4280-816E-5B3718E44662}" type="presParOf" srcId="{E3E487F8-4839-4BD8-82BF-9FBD1C80F5CC}" destId="{33BA752B-5C8C-43DE-8B72-D092D07FEBD8}" srcOrd="2" destOrd="0" presId="urn:microsoft.com/office/officeart/2005/8/layout/lProcess2"/>
    <dgm:cxn modelId="{0B4560C5-74D1-4AFE-917C-B638D44F5EDC}" type="presParOf" srcId="{33BA752B-5C8C-43DE-8B72-D092D07FEBD8}" destId="{6155978D-D217-4D9E-92E2-8DA69F7EBBF8}" srcOrd="0" destOrd="0" presId="urn:microsoft.com/office/officeart/2005/8/layout/lProcess2"/>
    <dgm:cxn modelId="{5FC36992-CA89-4A3C-A28F-DDD2AB68EEC5}" type="presParOf" srcId="{33BA752B-5C8C-43DE-8B72-D092D07FEBD8}" destId="{7C6558F1-0E13-4633-867E-C597A3B8D99B}" srcOrd="1" destOrd="0" presId="urn:microsoft.com/office/officeart/2005/8/layout/lProcess2"/>
    <dgm:cxn modelId="{9FAFFA2C-594A-4517-B5D4-5FEAAF786015}" type="presParOf" srcId="{33BA752B-5C8C-43DE-8B72-D092D07FEBD8}" destId="{8D74D618-7339-4FF3-90E6-2464C698FEDB}" srcOrd="2" destOrd="0" presId="urn:microsoft.com/office/officeart/2005/8/layout/lProcess2"/>
    <dgm:cxn modelId="{39DEC49C-4575-466B-A6AE-70D848493EE9}" type="presParOf" srcId="{8D74D618-7339-4FF3-90E6-2464C698FEDB}" destId="{A266A09D-5EC8-4F00-BAD5-9AA7915846EA}" srcOrd="0" destOrd="0" presId="urn:microsoft.com/office/officeart/2005/8/layout/lProcess2"/>
    <dgm:cxn modelId="{2765F63B-8E45-41B3-809E-F663A92C224E}" type="presParOf" srcId="{A266A09D-5EC8-4F00-BAD5-9AA7915846EA}" destId="{3B8031B8-1786-43E4-87AD-AC076A48846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BB6312C-088B-48CC-868F-FD2B318A31CF}" type="doc">
      <dgm:prSet loTypeId="urn:microsoft.com/office/officeart/2005/8/layout/lProcess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sk-SK"/>
        </a:p>
      </dgm:t>
    </dgm:pt>
    <dgm:pt modelId="{3491C07C-2E17-418E-B4E9-BD139FBB1A5F}">
      <dgm:prSet phldrT="[Text]"/>
      <dgm:spPr/>
      <dgm:t>
        <a:bodyPr/>
        <a:lstStyle/>
        <a:p>
          <a:pPr algn="ctr"/>
          <a:r>
            <a:rPr lang="sk-SK" dirty="0" smtClean="0"/>
            <a:t>Umiestnenie</a:t>
          </a:r>
          <a:endParaRPr lang="sk-SK" dirty="0"/>
        </a:p>
      </dgm:t>
    </dgm:pt>
    <dgm:pt modelId="{6E546AA6-C0B7-45D1-838E-7E31F1CEC199}" type="parTrans" cxnId="{03A1E1B6-44C6-4BAF-BCD4-2D35214B168D}">
      <dgm:prSet/>
      <dgm:spPr/>
      <dgm:t>
        <a:bodyPr/>
        <a:lstStyle/>
        <a:p>
          <a:pPr algn="ctr"/>
          <a:endParaRPr lang="sk-SK"/>
        </a:p>
      </dgm:t>
    </dgm:pt>
    <dgm:pt modelId="{7D23A4A3-0C8D-469D-BA1C-E51F4E361DBF}" type="sibTrans" cxnId="{03A1E1B6-44C6-4BAF-BCD4-2D35214B168D}">
      <dgm:prSet/>
      <dgm:spPr/>
      <dgm:t>
        <a:bodyPr/>
        <a:lstStyle/>
        <a:p>
          <a:pPr algn="ctr"/>
          <a:endParaRPr lang="sk-SK"/>
        </a:p>
      </dgm:t>
    </dgm:pt>
    <dgm:pt modelId="{7AACB34F-12C7-43D2-AE45-775374762514}">
      <dgm:prSet phldrT="[Text]"/>
      <dgm:spPr/>
      <dgm:t>
        <a:bodyPr/>
        <a:lstStyle/>
        <a:p>
          <a:pPr algn="ctr"/>
          <a:r>
            <a:rPr lang="sk-SK" dirty="0" smtClean="0"/>
            <a:t>Účel opatrenia</a:t>
          </a:r>
          <a:endParaRPr lang="sk-SK" dirty="0"/>
        </a:p>
      </dgm:t>
    </dgm:pt>
    <dgm:pt modelId="{14E67066-069E-4966-804B-F665C3AA3D83}" type="parTrans" cxnId="{C3C58142-A60E-42A8-B2A5-8A46433C2456}">
      <dgm:prSet/>
      <dgm:spPr/>
      <dgm:t>
        <a:bodyPr/>
        <a:lstStyle/>
        <a:p>
          <a:endParaRPr lang="sk-SK"/>
        </a:p>
      </dgm:t>
    </dgm:pt>
    <dgm:pt modelId="{2C30CF3E-16B1-483E-BC45-F803FF591841}" type="sibTrans" cxnId="{C3C58142-A60E-42A8-B2A5-8A46433C2456}">
      <dgm:prSet/>
      <dgm:spPr/>
      <dgm:t>
        <a:bodyPr/>
        <a:lstStyle/>
        <a:p>
          <a:endParaRPr lang="sk-SK"/>
        </a:p>
      </dgm:t>
    </dgm:pt>
    <dgm:pt modelId="{6A7532A0-7B98-473A-8627-4DA36B2C5F5A}">
      <dgm:prSet phldrT="[Text]" custT="1"/>
      <dgm:spPr/>
      <dgm:t>
        <a:bodyPr/>
        <a:lstStyle/>
        <a:p>
          <a:pPr algn="ctr"/>
          <a:r>
            <a:rPr lang="sk-SK" sz="4400" dirty="0" smtClean="0"/>
            <a:t>Osvojiť si </a:t>
          </a:r>
          <a:r>
            <a:rPr lang="sk-SK" sz="4400" dirty="0" err="1" smtClean="0"/>
            <a:t>agro-ekologické</a:t>
          </a:r>
          <a:r>
            <a:rPr lang="sk-SK" sz="4400" dirty="0" smtClean="0"/>
            <a:t> podmienky pestovania</a:t>
          </a:r>
          <a:endParaRPr lang="sk-SK" sz="4400" dirty="0"/>
        </a:p>
      </dgm:t>
    </dgm:pt>
    <dgm:pt modelId="{AE79565A-257D-4510-8DD2-1B5465C9142F}" type="parTrans" cxnId="{3E0CED22-794B-40F9-BC58-F700A11CF350}">
      <dgm:prSet/>
      <dgm:spPr/>
      <dgm:t>
        <a:bodyPr/>
        <a:lstStyle/>
        <a:p>
          <a:endParaRPr lang="sk-SK"/>
        </a:p>
      </dgm:t>
    </dgm:pt>
    <dgm:pt modelId="{43BE5EC5-4669-4561-8AB0-3807E253E3CA}" type="sibTrans" cxnId="{3E0CED22-794B-40F9-BC58-F700A11CF350}">
      <dgm:prSet/>
      <dgm:spPr/>
      <dgm:t>
        <a:bodyPr/>
        <a:lstStyle/>
        <a:p>
          <a:endParaRPr lang="sk-SK"/>
        </a:p>
      </dgm:t>
    </dgm:pt>
    <dgm:pt modelId="{2689B8E0-F377-4593-B9F3-A76CD69CB6F2}">
      <dgm:prSet phldrT="[Text]" custT="1"/>
      <dgm:spPr/>
      <dgm:t>
        <a:bodyPr/>
        <a:lstStyle/>
        <a:p>
          <a:pPr algn="ctr"/>
          <a:r>
            <a:rPr lang="sk-SK" sz="4400" dirty="0" smtClean="0"/>
            <a:t>Školský areál </a:t>
          </a:r>
          <a:endParaRPr lang="sk-SK" sz="4400" dirty="0"/>
        </a:p>
      </dgm:t>
    </dgm:pt>
    <dgm:pt modelId="{FA148F43-74E5-492D-866C-ABB75A677852}" type="parTrans" cxnId="{ED78219D-C9B0-496B-B244-A91FF606494B}">
      <dgm:prSet/>
      <dgm:spPr/>
      <dgm:t>
        <a:bodyPr/>
        <a:lstStyle/>
        <a:p>
          <a:endParaRPr lang="sk-SK"/>
        </a:p>
      </dgm:t>
    </dgm:pt>
    <dgm:pt modelId="{454FB455-C0AF-4542-A253-AF2D5B314128}" type="sibTrans" cxnId="{ED78219D-C9B0-496B-B244-A91FF606494B}">
      <dgm:prSet/>
      <dgm:spPr/>
      <dgm:t>
        <a:bodyPr/>
        <a:lstStyle/>
        <a:p>
          <a:endParaRPr lang="sk-SK"/>
        </a:p>
      </dgm:t>
    </dgm:pt>
    <dgm:pt modelId="{3927B39D-6ED6-49FB-8495-AD286D4C774C}">
      <dgm:prSet phldrT="[Text]" custT="1"/>
      <dgm:spPr/>
      <dgm:t>
        <a:bodyPr/>
        <a:lstStyle/>
        <a:p>
          <a:pPr algn="ctr"/>
          <a:r>
            <a:rPr lang="sk-SK" sz="4400" dirty="0" smtClean="0"/>
            <a:t>Určený pre žiakov                a verejnosť</a:t>
          </a:r>
          <a:endParaRPr lang="sk-SK" sz="4400" dirty="0"/>
        </a:p>
      </dgm:t>
    </dgm:pt>
    <dgm:pt modelId="{80E0F313-8A9D-4227-ACE5-764FCE8A381F}" type="parTrans" cxnId="{09654F84-5B8A-43A0-BB61-31626E97DB38}">
      <dgm:prSet/>
      <dgm:spPr/>
      <dgm:t>
        <a:bodyPr/>
        <a:lstStyle/>
        <a:p>
          <a:endParaRPr lang="sk-SK"/>
        </a:p>
      </dgm:t>
    </dgm:pt>
    <dgm:pt modelId="{194714AC-02B0-4FA1-982F-362E91CB4A8D}" type="sibTrans" cxnId="{09654F84-5B8A-43A0-BB61-31626E97DB38}">
      <dgm:prSet/>
      <dgm:spPr/>
      <dgm:t>
        <a:bodyPr/>
        <a:lstStyle/>
        <a:p>
          <a:endParaRPr lang="sk-SK"/>
        </a:p>
      </dgm:t>
    </dgm:pt>
    <dgm:pt modelId="{EB689EEE-6BCF-4374-ABB8-85FBB3E2FD31}">
      <dgm:prSet phldrT="[Text]" custT="1"/>
      <dgm:spPr/>
      <dgm:t>
        <a:bodyPr/>
        <a:lstStyle/>
        <a:p>
          <a:pPr algn="ctr"/>
          <a:r>
            <a:rPr lang="sk-SK" sz="4400" dirty="0" smtClean="0"/>
            <a:t>Spoznávanie prírodnín, liečivých rastlín</a:t>
          </a:r>
          <a:endParaRPr lang="sk-SK" sz="4400" dirty="0"/>
        </a:p>
      </dgm:t>
    </dgm:pt>
    <dgm:pt modelId="{480DF82D-B0D1-44EC-B11E-A2FBADFE4EAB}" type="parTrans" cxnId="{0BFF0788-453C-4DA9-9C0B-EB3F01D8C428}">
      <dgm:prSet/>
      <dgm:spPr/>
      <dgm:t>
        <a:bodyPr/>
        <a:lstStyle/>
        <a:p>
          <a:endParaRPr lang="sk-SK"/>
        </a:p>
      </dgm:t>
    </dgm:pt>
    <dgm:pt modelId="{F9BBECF0-48CF-4C32-A804-7B2027D11773}" type="sibTrans" cxnId="{0BFF0788-453C-4DA9-9C0B-EB3F01D8C428}">
      <dgm:prSet/>
      <dgm:spPr/>
      <dgm:t>
        <a:bodyPr/>
        <a:lstStyle/>
        <a:p>
          <a:endParaRPr lang="sk-SK"/>
        </a:p>
      </dgm:t>
    </dgm:pt>
    <dgm:pt modelId="{E3E487F8-4839-4BD8-82BF-9FBD1C80F5CC}" type="pres">
      <dgm:prSet presAssocID="{4BB6312C-088B-48CC-868F-FD2B318A31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153AB64-383A-474F-AEBE-284255A20B40}" type="pres">
      <dgm:prSet presAssocID="{3491C07C-2E17-418E-B4E9-BD139FBB1A5F}" presName="compNode" presStyleCnt="0"/>
      <dgm:spPr/>
      <dgm:t>
        <a:bodyPr/>
        <a:lstStyle/>
        <a:p>
          <a:endParaRPr lang="sk-SK"/>
        </a:p>
      </dgm:t>
    </dgm:pt>
    <dgm:pt modelId="{5B45B492-E1DC-49B8-93BE-6981C109F9F9}" type="pres">
      <dgm:prSet presAssocID="{3491C07C-2E17-418E-B4E9-BD139FBB1A5F}" presName="aNode" presStyleLbl="bgShp" presStyleIdx="0" presStyleCnt="2"/>
      <dgm:spPr/>
      <dgm:t>
        <a:bodyPr/>
        <a:lstStyle/>
        <a:p>
          <a:endParaRPr lang="sk-SK"/>
        </a:p>
      </dgm:t>
    </dgm:pt>
    <dgm:pt modelId="{4C888038-6421-4604-B7C4-FBDAEBFD11D3}" type="pres">
      <dgm:prSet presAssocID="{3491C07C-2E17-418E-B4E9-BD139FBB1A5F}" presName="textNode" presStyleLbl="bgShp" presStyleIdx="0" presStyleCnt="2"/>
      <dgm:spPr/>
      <dgm:t>
        <a:bodyPr/>
        <a:lstStyle/>
        <a:p>
          <a:endParaRPr lang="sk-SK"/>
        </a:p>
      </dgm:t>
    </dgm:pt>
    <dgm:pt modelId="{1E1BFEA6-2128-485D-9A4D-6FD892112B83}" type="pres">
      <dgm:prSet presAssocID="{3491C07C-2E17-418E-B4E9-BD139FBB1A5F}" presName="compChildNode" presStyleCnt="0"/>
      <dgm:spPr/>
      <dgm:t>
        <a:bodyPr/>
        <a:lstStyle/>
        <a:p>
          <a:endParaRPr lang="sk-SK"/>
        </a:p>
      </dgm:t>
    </dgm:pt>
    <dgm:pt modelId="{8F66EE8E-3563-4BFC-9556-6071CD43C227}" type="pres">
      <dgm:prSet presAssocID="{3491C07C-2E17-418E-B4E9-BD139FBB1A5F}" presName="theInnerList" presStyleCnt="0"/>
      <dgm:spPr/>
      <dgm:t>
        <a:bodyPr/>
        <a:lstStyle/>
        <a:p>
          <a:endParaRPr lang="sk-SK"/>
        </a:p>
      </dgm:t>
    </dgm:pt>
    <dgm:pt modelId="{EF1697E3-4348-414B-A8A7-03174443C064}" type="pres">
      <dgm:prSet presAssocID="{2689B8E0-F377-4593-B9F3-A76CD69CB6F2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BD16EE7-7AD7-41BD-9CF6-D05763E74324}" type="pres">
      <dgm:prSet presAssocID="{2689B8E0-F377-4593-B9F3-A76CD69CB6F2}" presName="aSpace2" presStyleCnt="0"/>
      <dgm:spPr/>
      <dgm:t>
        <a:bodyPr/>
        <a:lstStyle/>
        <a:p>
          <a:endParaRPr lang="sk-SK"/>
        </a:p>
      </dgm:t>
    </dgm:pt>
    <dgm:pt modelId="{AC57815A-1521-4D4B-A81E-5EE72546C65E}" type="pres">
      <dgm:prSet presAssocID="{3927B39D-6ED6-49FB-8495-AD286D4C774C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49582CD-8721-4449-B991-7BF6EEF803BA}" type="pres">
      <dgm:prSet presAssocID="{3491C07C-2E17-418E-B4E9-BD139FBB1A5F}" presName="aSpace" presStyleCnt="0"/>
      <dgm:spPr/>
      <dgm:t>
        <a:bodyPr/>
        <a:lstStyle/>
        <a:p>
          <a:endParaRPr lang="sk-SK"/>
        </a:p>
      </dgm:t>
    </dgm:pt>
    <dgm:pt modelId="{33BA752B-5C8C-43DE-8B72-D092D07FEBD8}" type="pres">
      <dgm:prSet presAssocID="{7AACB34F-12C7-43D2-AE45-775374762514}" presName="compNode" presStyleCnt="0"/>
      <dgm:spPr/>
      <dgm:t>
        <a:bodyPr/>
        <a:lstStyle/>
        <a:p>
          <a:endParaRPr lang="sk-SK"/>
        </a:p>
      </dgm:t>
    </dgm:pt>
    <dgm:pt modelId="{6155978D-D217-4D9E-92E2-8DA69F7EBBF8}" type="pres">
      <dgm:prSet presAssocID="{7AACB34F-12C7-43D2-AE45-775374762514}" presName="aNode" presStyleLbl="bgShp" presStyleIdx="1" presStyleCnt="2"/>
      <dgm:spPr/>
      <dgm:t>
        <a:bodyPr/>
        <a:lstStyle/>
        <a:p>
          <a:endParaRPr lang="sk-SK"/>
        </a:p>
      </dgm:t>
    </dgm:pt>
    <dgm:pt modelId="{7C6558F1-0E13-4633-867E-C597A3B8D99B}" type="pres">
      <dgm:prSet presAssocID="{7AACB34F-12C7-43D2-AE45-775374762514}" presName="textNode" presStyleLbl="bgShp" presStyleIdx="1" presStyleCnt="2"/>
      <dgm:spPr/>
      <dgm:t>
        <a:bodyPr/>
        <a:lstStyle/>
        <a:p>
          <a:endParaRPr lang="sk-SK"/>
        </a:p>
      </dgm:t>
    </dgm:pt>
    <dgm:pt modelId="{8D74D618-7339-4FF3-90E6-2464C698FEDB}" type="pres">
      <dgm:prSet presAssocID="{7AACB34F-12C7-43D2-AE45-775374762514}" presName="compChildNode" presStyleCnt="0"/>
      <dgm:spPr/>
      <dgm:t>
        <a:bodyPr/>
        <a:lstStyle/>
        <a:p>
          <a:endParaRPr lang="sk-SK"/>
        </a:p>
      </dgm:t>
    </dgm:pt>
    <dgm:pt modelId="{A266A09D-5EC8-4F00-BAD5-9AA7915846EA}" type="pres">
      <dgm:prSet presAssocID="{7AACB34F-12C7-43D2-AE45-775374762514}" presName="theInnerList" presStyleCnt="0"/>
      <dgm:spPr/>
      <dgm:t>
        <a:bodyPr/>
        <a:lstStyle/>
        <a:p>
          <a:endParaRPr lang="sk-SK"/>
        </a:p>
      </dgm:t>
    </dgm:pt>
    <dgm:pt modelId="{3B8031B8-1786-43E4-87AD-AC076A488460}" type="pres">
      <dgm:prSet presAssocID="{6A7532A0-7B98-473A-8627-4DA36B2C5F5A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1AAEC9E-F9E2-483B-875E-2D3C3BC5DD41}" type="pres">
      <dgm:prSet presAssocID="{6A7532A0-7B98-473A-8627-4DA36B2C5F5A}" presName="aSpace2" presStyleCnt="0"/>
      <dgm:spPr/>
      <dgm:t>
        <a:bodyPr/>
        <a:lstStyle/>
        <a:p>
          <a:endParaRPr lang="sk-SK"/>
        </a:p>
      </dgm:t>
    </dgm:pt>
    <dgm:pt modelId="{3F68A561-F911-4889-A0E4-A91877F059C2}" type="pres">
      <dgm:prSet presAssocID="{EB689EEE-6BCF-4374-ABB8-85FBB3E2FD31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3A1E1B6-44C6-4BAF-BCD4-2D35214B168D}" srcId="{4BB6312C-088B-48CC-868F-FD2B318A31CF}" destId="{3491C07C-2E17-418E-B4E9-BD139FBB1A5F}" srcOrd="0" destOrd="0" parTransId="{6E546AA6-C0B7-45D1-838E-7E31F1CEC199}" sibTransId="{7D23A4A3-0C8D-469D-BA1C-E51F4E361DBF}"/>
    <dgm:cxn modelId="{FE3F86DF-C339-4891-89AE-9BEC74631F1A}" type="presOf" srcId="{3491C07C-2E17-418E-B4E9-BD139FBB1A5F}" destId="{4C888038-6421-4604-B7C4-FBDAEBFD11D3}" srcOrd="1" destOrd="0" presId="urn:microsoft.com/office/officeart/2005/8/layout/lProcess2"/>
    <dgm:cxn modelId="{E7B83720-738D-4A1C-94BC-E0849FE1CF38}" type="presOf" srcId="{3491C07C-2E17-418E-B4E9-BD139FBB1A5F}" destId="{5B45B492-E1DC-49B8-93BE-6981C109F9F9}" srcOrd="0" destOrd="0" presId="urn:microsoft.com/office/officeart/2005/8/layout/lProcess2"/>
    <dgm:cxn modelId="{C3C58142-A60E-42A8-B2A5-8A46433C2456}" srcId="{4BB6312C-088B-48CC-868F-FD2B318A31CF}" destId="{7AACB34F-12C7-43D2-AE45-775374762514}" srcOrd="1" destOrd="0" parTransId="{14E67066-069E-4966-804B-F665C3AA3D83}" sibTransId="{2C30CF3E-16B1-483E-BC45-F803FF591841}"/>
    <dgm:cxn modelId="{7DE5E023-1DB5-4569-B9BD-99590436E228}" type="presOf" srcId="{7AACB34F-12C7-43D2-AE45-775374762514}" destId="{6155978D-D217-4D9E-92E2-8DA69F7EBBF8}" srcOrd="0" destOrd="0" presId="urn:microsoft.com/office/officeart/2005/8/layout/lProcess2"/>
    <dgm:cxn modelId="{3719EE41-3B26-4172-BE64-CC804B4E8601}" type="presOf" srcId="{7AACB34F-12C7-43D2-AE45-775374762514}" destId="{7C6558F1-0E13-4633-867E-C597A3B8D99B}" srcOrd="1" destOrd="0" presId="urn:microsoft.com/office/officeart/2005/8/layout/lProcess2"/>
    <dgm:cxn modelId="{F2D16493-21F9-4226-B296-6E21CAC64CD0}" type="presOf" srcId="{3927B39D-6ED6-49FB-8495-AD286D4C774C}" destId="{AC57815A-1521-4D4B-A81E-5EE72546C65E}" srcOrd="0" destOrd="0" presId="urn:microsoft.com/office/officeart/2005/8/layout/lProcess2"/>
    <dgm:cxn modelId="{09654F84-5B8A-43A0-BB61-31626E97DB38}" srcId="{3491C07C-2E17-418E-B4E9-BD139FBB1A5F}" destId="{3927B39D-6ED6-49FB-8495-AD286D4C774C}" srcOrd="1" destOrd="0" parTransId="{80E0F313-8A9D-4227-ACE5-764FCE8A381F}" sibTransId="{194714AC-02B0-4FA1-982F-362E91CB4A8D}"/>
    <dgm:cxn modelId="{86A43E8D-1800-4B73-A8A2-9EF1A7319248}" type="presOf" srcId="{4BB6312C-088B-48CC-868F-FD2B318A31CF}" destId="{E3E487F8-4839-4BD8-82BF-9FBD1C80F5CC}" srcOrd="0" destOrd="0" presId="urn:microsoft.com/office/officeart/2005/8/layout/lProcess2"/>
    <dgm:cxn modelId="{57179C24-E015-43FB-8F97-CD4765BA2612}" type="presOf" srcId="{2689B8E0-F377-4593-B9F3-A76CD69CB6F2}" destId="{EF1697E3-4348-414B-A8A7-03174443C064}" srcOrd="0" destOrd="0" presId="urn:microsoft.com/office/officeart/2005/8/layout/lProcess2"/>
    <dgm:cxn modelId="{38147513-9331-401E-AD2A-D8B993D42C26}" type="presOf" srcId="{6A7532A0-7B98-473A-8627-4DA36B2C5F5A}" destId="{3B8031B8-1786-43E4-87AD-AC076A488460}" srcOrd="0" destOrd="0" presId="urn:microsoft.com/office/officeart/2005/8/layout/lProcess2"/>
    <dgm:cxn modelId="{0BFF0788-453C-4DA9-9C0B-EB3F01D8C428}" srcId="{7AACB34F-12C7-43D2-AE45-775374762514}" destId="{EB689EEE-6BCF-4374-ABB8-85FBB3E2FD31}" srcOrd="1" destOrd="0" parTransId="{480DF82D-B0D1-44EC-B11E-A2FBADFE4EAB}" sibTransId="{F9BBECF0-48CF-4C32-A804-7B2027D11773}"/>
    <dgm:cxn modelId="{3F9C08E4-AA98-478E-BBEF-EFB4F5BFE482}" type="presOf" srcId="{EB689EEE-6BCF-4374-ABB8-85FBB3E2FD31}" destId="{3F68A561-F911-4889-A0E4-A91877F059C2}" srcOrd="0" destOrd="0" presId="urn:microsoft.com/office/officeart/2005/8/layout/lProcess2"/>
    <dgm:cxn modelId="{ED78219D-C9B0-496B-B244-A91FF606494B}" srcId="{3491C07C-2E17-418E-B4E9-BD139FBB1A5F}" destId="{2689B8E0-F377-4593-B9F3-A76CD69CB6F2}" srcOrd="0" destOrd="0" parTransId="{FA148F43-74E5-492D-866C-ABB75A677852}" sibTransId="{454FB455-C0AF-4542-A253-AF2D5B314128}"/>
    <dgm:cxn modelId="{3E0CED22-794B-40F9-BC58-F700A11CF350}" srcId="{7AACB34F-12C7-43D2-AE45-775374762514}" destId="{6A7532A0-7B98-473A-8627-4DA36B2C5F5A}" srcOrd="0" destOrd="0" parTransId="{AE79565A-257D-4510-8DD2-1B5465C9142F}" sibTransId="{43BE5EC5-4669-4561-8AB0-3807E253E3CA}"/>
    <dgm:cxn modelId="{1E3EB248-CA3B-43D6-8CB2-0C4767E13130}" type="presParOf" srcId="{E3E487F8-4839-4BD8-82BF-9FBD1C80F5CC}" destId="{6153AB64-383A-474F-AEBE-284255A20B40}" srcOrd="0" destOrd="0" presId="urn:microsoft.com/office/officeart/2005/8/layout/lProcess2"/>
    <dgm:cxn modelId="{513C5728-3BFD-4036-9EC4-7C48E580DDD1}" type="presParOf" srcId="{6153AB64-383A-474F-AEBE-284255A20B40}" destId="{5B45B492-E1DC-49B8-93BE-6981C109F9F9}" srcOrd="0" destOrd="0" presId="urn:microsoft.com/office/officeart/2005/8/layout/lProcess2"/>
    <dgm:cxn modelId="{6315A48B-93D6-4541-B72C-2F7EB1ECF50A}" type="presParOf" srcId="{6153AB64-383A-474F-AEBE-284255A20B40}" destId="{4C888038-6421-4604-B7C4-FBDAEBFD11D3}" srcOrd="1" destOrd="0" presId="urn:microsoft.com/office/officeart/2005/8/layout/lProcess2"/>
    <dgm:cxn modelId="{7DB4D367-E041-40B7-8A57-63482F5215D3}" type="presParOf" srcId="{6153AB64-383A-474F-AEBE-284255A20B40}" destId="{1E1BFEA6-2128-485D-9A4D-6FD892112B83}" srcOrd="2" destOrd="0" presId="urn:microsoft.com/office/officeart/2005/8/layout/lProcess2"/>
    <dgm:cxn modelId="{CF3589C1-2B90-4533-8FE4-5C99B575EC57}" type="presParOf" srcId="{1E1BFEA6-2128-485D-9A4D-6FD892112B83}" destId="{8F66EE8E-3563-4BFC-9556-6071CD43C227}" srcOrd="0" destOrd="0" presId="urn:microsoft.com/office/officeart/2005/8/layout/lProcess2"/>
    <dgm:cxn modelId="{77598EEC-F4F9-44A1-8815-3680A48C6C11}" type="presParOf" srcId="{8F66EE8E-3563-4BFC-9556-6071CD43C227}" destId="{EF1697E3-4348-414B-A8A7-03174443C064}" srcOrd="0" destOrd="0" presId="urn:microsoft.com/office/officeart/2005/8/layout/lProcess2"/>
    <dgm:cxn modelId="{0C50A59A-7F2B-4E04-9038-C9E0565EC1C3}" type="presParOf" srcId="{8F66EE8E-3563-4BFC-9556-6071CD43C227}" destId="{1BD16EE7-7AD7-41BD-9CF6-D05763E74324}" srcOrd="1" destOrd="0" presId="urn:microsoft.com/office/officeart/2005/8/layout/lProcess2"/>
    <dgm:cxn modelId="{384CD3D7-C0E9-4F69-9855-A0AFD3259A74}" type="presParOf" srcId="{8F66EE8E-3563-4BFC-9556-6071CD43C227}" destId="{AC57815A-1521-4D4B-A81E-5EE72546C65E}" srcOrd="2" destOrd="0" presId="urn:microsoft.com/office/officeart/2005/8/layout/lProcess2"/>
    <dgm:cxn modelId="{E8CBA6D0-FA15-4E8A-942E-85AD98B34E57}" type="presParOf" srcId="{E3E487F8-4839-4BD8-82BF-9FBD1C80F5CC}" destId="{849582CD-8721-4449-B991-7BF6EEF803BA}" srcOrd="1" destOrd="0" presId="urn:microsoft.com/office/officeart/2005/8/layout/lProcess2"/>
    <dgm:cxn modelId="{9CD72F81-31D3-4DA5-A35C-6B09518E942E}" type="presParOf" srcId="{E3E487F8-4839-4BD8-82BF-9FBD1C80F5CC}" destId="{33BA752B-5C8C-43DE-8B72-D092D07FEBD8}" srcOrd="2" destOrd="0" presId="urn:microsoft.com/office/officeart/2005/8/layout/lProcess2"/>
    <dgm:cxn modelId="{354A7169-0C5B-4A81-A6F8-5BE0DE51AA66}" type="presParOf" srcId="{33BA752B-5C8C-43DE-8B72-D092D07FEBD8}" destId="{6155978D-D217-4D9E-92E2-8DA69F7EBBF8}" srcOrd="0" destOrd="0" presId="urn:microsoft.com/office/officeart/2005/8/layout/lProcess2"/>
    <dgm:cxn modelId="{E2178BE7-7D9D-4485-B5A5-C59A560A4A87}" type="presParOf" srcId="{33BA752B-5C8C-43DE-8B72-D092D07FEBD8}" destId="{7C6558F1-0E13-4633-867E-C597A3B8D99B}" srcOrd="1" destOrd="0" presId="urn:microsoft.com/office/officeart/2005/8/layout/lProcess2"/>
    <dgm:cxn modelId="{D042D2AE-8506-4621-A244-21575A975B29}" type="presParOf" srcId="{33BA752B-5C8C-43DE-8B72-D092D07FEBD8}" destId="{8D74D618-7339-4FF3-90E6-2464C698FEDB}" srcOrd="2" destOrd="0" presId="urn:microsoft.com/office/officeart/2005/8/layout/lProcess2"/>
    <dgm:cxn modelId="{F9BE014E-FAB5-4AFC-A187-6E4F68EAD21A}" type="presParOf" srcId="{8D74D618-7339-4FF3-90E6-2464C698FEDB}" destId="{A266A09D-5EC8-4F00-BAD5-9AA7915846EA}" srcOrd="0" destOrd="0" presId="urn:microsoft.com/office/officeart/2005/8/layout/lProcess2"/>
    <dgm:cxn modelId="{5E64241E-F8A7-4326-A982-3F1B05D35D8B}" type="presParOf" srcId="{A266A09D-5EC8-4F00-BAD5-9AA7915846EA}" destId="{3B8031B8-1786-43E4-87AD-AC076A488460}" srcOrd="0" destOrd="0" presId="urn:microsoft.com/office/officeart/2005/8/layout/lProcess2"/>
    <dgm:cxn modelId="{C3B0BCDC-8813-4C00-8A4F-410DD2E0F650}" type="presParOf" srcId="{A266A09D-5EC8-4F00-BAD5-9AA7915846EA}" destId="{31AAEC9E-F9E2-483B-875E-2D3C3BC5DD41}" srcOrd="1" destOrd="0" presId="urn:microsoft.com/office/officeart/2005/8/layout/lProcess2"/>
    <dgm:cxn modelId="{C99F4C28-316D-46E2-BDC3-099BC5A5C030}" type="presParOf" srcId="{A266A09D-5EC8-4F00-BAD5-9AA7915846EA}" destId="{3F68A561-F911-4889-A0E4-A91877F059C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BB6312C-088B-48CC-868F-FD2B318A31CF}" type="doc">
      <dgm:prSet loTypeId="urn:microsoft.com/office/officeart/2005/8/layout/lProcess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sk-SK"/>
        </a:p>
      </dgm:t>
    </dgm:pt>
    <dgm:pt modelId="{3491C07C-2E17-418E-B4E9-BD139FBB1A5F}">
      <dgm:prSet phldrT="[Text]"/>
      <dgm:spPr/>
      <dgm:t>
        <a:bodyPr/>
        <a:lstStyle/>
        <a:p>
          <a:pPr algn="ctr"/>
          <a:r>
            <a:rPr lang="sk-SK" dirty="0" smtClean="0"/>
            <a:t>Umiestnenie</a:t>
          </a:r>
          <a:endParaRPr lang="sk-SK" dirty="0"/>
        </a:p>
      </dgm:t>
    </dgm:pt>
    <dgm:pt modelId="{6E546AA6-C0B7-45D1-838E-7E31F1CEC199}" type="parTrans" cxnId="{03A1E1B6-44C6-4BAF-BCD4-2D35214B168D}">
      <dgm:prSet/>
      <dgm:spPr/>
      <dgm:t>
        <a:bodyPr/>
        <a:lstStyle/>
        <a:p>
          <a:pPr algn="ctr"/>
          <a:endParaRPr lang="sk-SK"/>
        </a:p>
      </dgm:t>
    </dgm:pt>
    <dgm:pt modelId="{7D23A4A3-0C8D-469D-BA1C-E51F4E361DBF}" type="sibTrans" cxnId="{03A1E1B6-44C6-4BAF-BCD4-2D35214B168D}">
      <dgm:prSet/>
      <dgm:spPr/>
      <dgm:t>
        <a:bodyPr/>
        <a:lstStyle/>
        <a:p>
          <a:pPr algn="ctr"/>
          <a:endParaRPr lang="sk-SK"/>
        </a:p>
      </dgm:t>
    </dgm:pt>
    <dgm:pt modelId="{7AACB34F-12C7-43D2-AE45-775374762514}">
      <dgm:prSet phldrT="[Text]"/>
      <dgm:spPr/>
      <dgm:t>
        <a:bodyPr/>
        <a:lstStyle/>
        <a:p>
          <a:pPr algn="ctr"/>
          <a:r>
            <a:rPr lang="sk-SK" dirty="0" smtClean="0"/>
            <a:t>Účel opatrenia</a:t>
          </a:r>
          <a:endParaRPr lang="sk-SK" dirty="0"/>
        </a:p>
      </dgm:t>
    </dgm:pt>
    <dgm:pt modelId="{14E67066-069E-4966-804B-F665C3AA3D83}" type="parTrans" cxnId="{C3C58142-A60E-42A8-B2A5-8A46433C2456}">
      <dgm:prSet/>
      <dgm:spPr/>
      <dgm:t>
        <a:bodyPr/>
        <a:lstStyle/>
        <a:p>
          <a:endParaRPr lang="sk-SK"/>
        </a:p>
      </dgm:t>
    </dgm:pt>
    <dgm:pt modelId="{2C30CF3E-16B1-483E-BC45-F803FF591841}" type="sibTrans" cxnId="{C3C58142-A60E-42A8-B2A5-8A46433C2456}">
      <dgm:prSet/>
      <dgm:spPr/>
      <dgm:t>
        <a:bodyPr/>
        <a:lstStyle/>
        <a:p>
          <a:endParaRPr lang="sk-SK"/>
        </a:p>
      </dgm:t>
    </dgm:pt>
    <dgm:pt modelId="{6A7532A0-7B98-473A-8627-4DA36B2C5F5A}">
      <dgm:prSet phldrT="[Text]" custT="1"/>
      <dgm:spPr/>
      <dgm:t>
        <a:bodyPr/>
        <a:lstStyle/>
        <a:p>
          <a:pPr algn="ctr"/>
          <a:r>
            <a:rPr lang="sk-SK" sz="4400" dirty="0" smtClean="0"/>
            <a:t>Prispieť               k zmierňovaniu zmeny klímy</a:t>
          </a:r>
          <a:endParaRPr lang="sk-SK" sz="4400" dirty="0"/>
        </a:p>
      </dgm:t>
    </dgm:pt>
    <dgm:pt modelId="{AE79565A-257D-4510-8DD2-1B5465C9142F}" type="parTrans" cxnId="{3E0CED22-794B-40F9-BC58-F700A11CF350}">
      <dgm:prSet/>
      <dgm:spPr/>
      <dgm:t>
        <a:bodyPr/>
        <a:lstStyle/>
        <a:p>
          <a:endParaRPr lang="sk-SK"/>
        </a:p>
      </dgm:t>
    </dgm:pt>
    <dgm:pt modelId="{43BE5EC5-4669-4561-8AB0-3807E253E3CA}" type="sibTrans" cxnId="{3E0CED22-794B-40F9-BC58-F700A11CF350}">
      <dgm:prSet/>
      <dgm:spPr/>
      <dgm:t>
        <a:bodyPr/>
        <a:lstStyle/>
        <a:p>
          <a:endParaRPr lang="sk-SK"/>
        </a:p>
      </dgm:t>
    </dgm:pt>
    <dgm:pt modelId="{2689B8E0-F377-4593-B9F3-A76CD69CB6F2}">
      <dgm:prSet phldrT="[Text]" custT="1"/>
      <dgm:spPr/>
      <dgm:t>
        <a:bodyPr/>
        <a:lstStyle/>
        <a:p>
          <a:pPr algn="ctr"/>
          <a:r>
            <a:rPr lang="sk-SK" sz="4400" dirty="0" smtClean="0"/>
            <a:t>Školský areál</a:t>
          </a:r>
          <a:endParaRPr lang="sk-SK" sz="4400" dirty="0"/>
        </a:p>
      </dgm:t>
    </dgm:pt>
    <dgm:pt modelId="{FA148F43-74E5-492D-866C-ABB75A677852}" type="parTrans" cxnId="{ED78219D-C9B0-496B-B244-A91FF606494B}">
      <dgm:prSet/>
      <dgm:spPr/>
      <dgm:t>
        <a:bodyPr/>
        <a:lstStyle/>
        <a:p>
          <a:endParaRPr lang="sk-SK"/>
        </a:p>
      </dgm:t>
    </dgm:pt>
    <dgm:pt modelId="{454FB455-C0AF-4542-A253-AF2D5B314128}" type="sibTrans" cxnId="{ED78219D-C9B0-496B-B244-A91FF606494B}">
      <dgm:prSet/>
      <dgm:spPr/>
      <dgm:t>
        <a:bodyPr/>
        <a:lstStyle/>
        <a:p>
          <a:endParaRPr lang="sk-SK"/>
        </a:p>
      </dgm:t>
    </dgm:pt>
    <dgm:pt modelId="{EB689EEE-6BCF-4374-ABB8-85FBB3E2FD31}">
      <dgm:prSet phldrT="[Text]" custT="1"/>
      <dgm:spPr/>
      <dgm:t>
        <a:bodyPr/>
        <a:lstStyle/>
        <a:p>
          <a:pPr algn="ctr"/>
          <a:r>
            <a:rPr lang="sk-SK" sz="4400" dirty="0" smtClean="0"/>
            <a:t>Využiť na polievanie školskej záhrady </a:t>
          </a:r>
          <a:endParaRPr lang="sk-SK" sz="4400" dirty="0"/>
        </a:p>
      </dgm:t>
    </dgm:pt>
    <dgm:pt modelId="{480DF82D-B0D1-44EC-B11E-A2FBADFE4EAB}" type="parTrans" cxnId="{0BFF0788-453C-4DA9-9C0B-EB3F01D8C428}">
      <dgm:prSet/>
      <dgm:spPr/>
      <dgm:t>
        <a:bodyPr/>
        <a:lstStyle/>
        <a:p>
          <a:endParaRPr lang="sk-SK"/>
        </a:p>
      </dgm:t>
    </dgm:pt>
    <dgm:pt modelId="{F9BBECF0-48CF-4C32-A804-7B2027D11773}" type="sibTrans" cxnId="{0BFF0788-453C-4DA9-9C0B-EB3F01D8C428}">
      <dgm:prSet/>
      <dgm:spPr/>
      <dgm:t>
        <a:bodyPr/>
        <a:lstStyle/>
        <a:p>
          <a:endParaRPr lang="sk-SK"/>
        </a:p>
      </dgm:t>
    </dgm:pt>
    <dgm:pt modelId="{19BC8B10-70B5-49BC-A258-31F6DAADF46E}">
      <dgm:prSet phldrT="[Text]" custT="1"/>
      <dgm:spPr/>
      <dgm:t>
        <a:bodyPr/>
        <a:lstStyle/>
        <a:p>
          <a:pPr algn="ctr"/>
          <a:r>
            <a:rPr lang="sk-SK" sz="4400" dirty="0" smtClean="0"/>
            <a:t>Zberná nádoba na dažďovú vodu</a:t>
          </a:r>
          <a:endParaRPr lang="sk-SK" sz="4400" dirty="0"/>
        </a:p>
      </dgm:t>
    </dgm:pt>
    <dgm:pt modelId="{12F90C10-0A7B-425F-A448-38679D788A13}" type="parTrans" cxnId="{55D7279D-2F11-4392-B696-F2C22A527148}">
      <dgm:prSet/>
      <dgm:spPr/>
      <dgm:t>
        <a:bodyPr/>
        <a:lstStyle/>
        <a:p>
          <a:endParaRPr lang="sk-SK"/>
        </a:p>
      </dgm:t>
    </dgm:pt>
    <dgm:pt modelId="{4A9C64CE-63ED-4121-A059-7B33EBFBD4C6}" type="sibTrans" cxnId="{55D7279D-2F11-4392-B696-F2C22A527148}">
      <dgm:prSet/>
      <dgm:spPr/>
      <dgm:t>
        <a:bodyPr/>
        <a:lstStyle/>
        <a:p>
          <a:endParaRPr lang="sk-SK"/>
        </a:p>
      </dgm:t>
    </dgm:pt>
    <dgm:pt modelId="{E3E487F8-4839-4BD8-82BF-9FBD1C80F5CC}" type="pres">
      <dgm:prSet presAssocID="{4BB6312C-088B-48CC-868F-FD2B318A31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153AB64-383A-474F-AEBE-284255A20B40}" type="pres">
      <dgm:prSet presAssocID="{3491C07C-2E17-418E-B4E9-BD139FBB1A5F}" presName="compNode" presStyleCnt="0"/>
      <dgm:spPr/>
      <dgm:t>
        <a:bodyPr/>
        <a:lstStyle/>
        <a:p>
          <a:endParaRPr lang="sk-SK"/>
        </a:p>
      </dgm:t>
    </dgm:pt>
    <dgm:pt modelId="{5B45B492-E1DC-49B8-93BE-6981C109F9F9}" type="pres">
      <dgm:prSet presAssocID="{3491C07C-2E17-418E-B4E9-BD139FBB1A5F}" presName="aNode" presStyleLbl="bgShp" presStyleIdx="0" presStyleCnt="2"/>
      <dgm:spPr/>
      <dgm:t>
        <a:bodyPr/>
        <a:lstStyle/>
        <a:p>
          <a:endParaRPr lang="sk-SK"/>
        </a:p>
      </dgm:t>
    </dgm:pt>
    <dgm:pt modelId="{4C888038-6421-4604-B7C4-FBDAEBFD11D3}" type="pres">
      <dgm:prSet presAssocID="{3491C07C-2E17-418E-B4E9-BD139FBB1A5F}" presName="textNode" presStyleLbl="bgShp" presStyleIdx="0" presStyleCnt="2"/>
      <dgm:spPr/>
      <dgm:t>
        <a:bodyPr/>
        <a:lstStyle/>
        <a:p>
          <a:endParaRPr lang="sk-SK"/>
        </a:p>
      </dgm:t>
    </dgm:pt>
    <dgm:pt modelId="{1E1BFEA6-2128-485D-9A4D-6FD892112B83}" type="pres">
      <dgm:prSet presAssocID="{3491C07C-2E17-418E-B4E9-BD139FBB1A5F}" presName="compChildNode" presStyleCnt="0"/>
      <dgm:spPr/>
      <dgm:t>
        <a:bodyPr/>
        <a:lstStyle/>
        <a:p>
          <a:endParaRPr lang="sk-SK"/>
        </a:p>
      </dgm:t>
    </dgm:pt>
    <dgm:pt modelId="{8F66EE8E-3563-4BFC-9556-6071CD43C227}" type="pres">
      <dgm:prSet presAssocID="{3491C07C-2E17-418E-B4E9-BD139FBB1A5F}" presName="theInnerList" presStyleCnt="0"/>
      <dgm:spPr/>
      <dgm:t>
        <a:bodyPr/>
        <a:lstStyle/>
        <a:p>
          <a:endParaRPr lang="sk-SK"/>
        </a:p>
      </dgm:t>
    </dgm:pt>
    <dgm:pt modelId="{EF1697E3-4348-414B-A8A7-03174443C064}" type="pres">
      <dgm:prSet presAssocID="{2689B8E0-F377-4593-B9F3-A76CD69CB6F2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BD16EE7-7AD7-41BD-9CF6-D05763E74324}" type="pres">
      <dgm:prSet presAssocID="{2689B8E0-F377-4593-B9F3-A76CD69CB6F2}" presName="aSpace2" presStyleCnt="0"/>
      <dgm:spPr/>
      <dgm:t>
        <a:bodyPr/>
        <a:lstStyle/>
        <a:p>
          <a:endParaRPr lang="sk-SK"/>
        </a:p>
      </dgm:t>
    </dgm:pt>
    <dgm:pt modelId="{F667FCA3-6ED9-44EF-A367-716818950855}" type="pres">
      <dgm:prSet presAssocID="{19BC8B10-70B5-49BC-A258-31F6DAADF46E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49582CD-8721-4449-B991-7BF6EEF803BA}" type="pres">
      <dgm:prSet presAssocID="{3491C07C-2E17-418E-B4E9-BD139FBB1A5F}" presName="aSpace" presStyleCnt="0"/>
      <dgm:spPr/>
      <dgm:t>
        <a:bodyPr/>
        <a:lstStyle/>
        <a:p>
          <a:endParaRPr lang="sk-SK"/>
        </a:p>
      </dgm:t>
    </dgm:pt>
    <dgm:pt modelId="{33BA752B-5C8C-43DE-8B72-D092D07FEBD8}" type="pres">
      <dgm:prSet presAssocID="{7AACB34F-12C7-43D2-AE45-775374762514}" presName="compNode" presStyleCnt="0"/>
      <dgm:spPr/>
      <dgm:t>
        <a:bodyPr/>
        <a:lstStyle/>
        <a:p>
          <a:endParaRPr lang="sk-SK"/>
        </a:p>
      </dgm:t>
    </dgm:pt>
    <dgm:pt modelId="{6155978D-D217-4D9E-92E2-8DA69F7EBBF8}" type="pres">
      <dgm:prSet presAssocID="{7AACB34F-12C7-43D2-AE45-775374762514}" presName="aNode" presStyleLbl="bgShp" presStyleIdx="1" presStyleCnt="2"/>
      <dgm:spPr/>
      <dgm:t>
        <a:bodyPr/>
        <a:lstStyle/>
        <a:p>
          <a:endParaRPr lang="sk-SK"/>
        </a:p>
      </dgm:t>
    </dgm:pt>
    <dgm:pt modelId="{7C6558F1-0E13-4633-867E-C597A3B8D99B}" type="pres">
      <dgm:prSet presAssocID="{7AACB34F-12C7-43D2-AE45-775374762514}" presName="textNode" presStyleLbl="bgShp" presStyleIdx="1" presStyleCnt="2"/>
      <dgm:spPr/>
      <dgm:t>
        <a:bodyPr/>
        <a:lstStyle/>
        <a:p>
          <a:endParaRPr lang="sk-SK"/>
        </a:p>
      </dgm:t>
    </dgm:pt>
    <dgm:pt modelId="{8D74D618-7339-4FF3-90E6-2464C698FEDB}" type="pres">
      <dgm:prSet presAssocID="{7AACB34F-12C7-43D2-AE45-775374762514}" presName="compChildNode" presStyleCnt="0"/>
      <dgm:spPr/>
      <dgm:t>
        <a:bodyPr/>
        <a:lstStyle/>
        <a:p>
          <a:endParaRPr lang="sk-SK"/>
        </a:p>
      </dgm:t>
    </dgm:pt>
    <dgm:pt modelId="{A266A09D-5EC8-4F00-BAD5-9AA7915846EA}" type="pres">
      <dgm:prSet presAssocID="{7AACB34F-12C7-43D2-AE45-775374762514}" presName="theInnerList" presStyleCnt="0"/>
      <dgm:spPr/>
      <dgm:t>
        <a:bodyPr/>
        <a:lstStyle/>
        <a:p>
          <a:endParaRPr lang="sk-SK"/>
        </a:p>
      </dgm:t>
    </dgm:pt>
    <dgm:pt modelId="{3B8031B8-1786-43E4-87AD-AC076A488460}" type="pres">
      <dgm:prSet presAssocID="{6A7532A0-7B98-473A-8627-4DA36B2C5F5A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1AAEC9E-F9E2-483B-875E-2D3C3BC5DD41}" type="pres">
      <dgm:prSet presAssocID="{6A7532A0-7B98-473A-8627-4DA36B2C5F5A}" presName="aSpace2" presStyleCnt="0"/>
      <dgm:spPr/>
      <dgm:t>
        <a:bodyPr/>
        <a:lstStyle/>
        <a:p>
          <a:endParaRPr lang="sk-SK"/>
        </a:p>
      </dgm:t>
    </dgm:pt>
    <dgm:pt modelId="{3F68A561-F911-4889-A0E4-A91877F059C2}" type="pres">
      <dgm:prSet presAssocID="{EB689EEE-6BCF-4374-ABB8-85FBB3E2FD31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55D7279D-2F11-4392-B696-F2C22A527148}" srcId="{3491C07C-2E17-418E-B4E9-BD139FBB1A5F}" destId="{19BC8B10-70B5-49BC-A258-31F6DAADF46E}" srcOrd="1" destOrd="0" parTransId="{12F90C10-0A7B-425F-A448-38679D788A13}" sibTransId="{4A9C64CE-63ED-4121-A059-7B33EBFBD4C6}"/>
    <dgm:cxn modelId="{B27367BC-530B-4C19-94A8-6D01520AF15C}" type="presOf" srcId="{7AACB34F-12C7-43D2-AE45-775374762514}" destId="{6155978D-D217-4D9E-92E2-8DA69F7EBBF8}" srcOrd="0" destOrd="0" presId="urn:microsoft.com/office/officeart/2005/8/layout/lProcess2"/>
    <dgm:cxn modelId="{143543AF-DF40-40A9-AB9C-F2FFFF1D9DB0}" type="presOf" srcId="{3491C07C-2E17-418E-B4E9-BD139FBB1A5F}" destId="{4C888038-6421-4604-B7C4-FBDAEBFD11D3}" srcOrd="1" destOrd="0" presId="urn:microsoft.com/office/officeart/2005/8/layout/lProcess2"/>
    <dgm:cxn modelId="{03A1E1B6-44C6-4BAF-BCD4-2D35214B168D}" srcId="{4BB6312C-088B-48CC-868F-FD2B318A31CF}" destId="{3491C07C-2E17-418E-B4E9-BD139FBB1A5F}" srcOrd="0" destOrd="0" parTransId="{6E546AA6-C0B7-45D1-838E-7E31F1CEC199}" sibTransId="{7D23A4A3-0C8D-469D-BA1C-E51F4E361DBF}"/>
    <dgm:cxn modelId="{ED78219D-C9B0-496B-B244-A91FF606494B}" srcId="{3491C07C-2E17-418E-B4E9-BD139FBB1A5F}" destId="{2689B8E0-F377-4593-B9F3-A76CD69CB6F2}" srcOrd="0" destOrd="0" parTransId="{FA148F43-74E5-492D-866C-ABB75A677852}" sibTransId="{454FB455-C0AF-4542-A253-AF2D5B314128}"/>
    <dgm:cxn modelId="{3E0CED22-794B-40F9-BC58-F700A11CF350}" srcId="{7AACB34F-12C7-43D2-AE45-775374762514}" destId="{6A7532A0-7B98-473A-8627-4DA36B2C5F5A}" srcOrd="0" destOrd="0" parTransId="{AE79565A-257D-4510-8DD2-1B5465C9142F}" sibTransId="{43BE5EC5-4669-4561-8AB0-3807E253E3CA}"/>
    <dgm:cxn modelId="{03B4AD60-5ACB-4EAD-A74D-F3657B3A4349}" type="presOf" srcId="{6A7532A0-7B98-473A-8627-4DA36B2C5F5A}" destId="{3B8031B8-1786-43E4-87AD-AC076A488460}" srcOrd="0" destOrd="0" presId="urn:microsoft.com/office/officeart/2005/8/layout/lProcess2"/>
    <dgm:cxn modelId="{05457B9D-984F-4F0C-B715-086F223D1198}" type="presOf" srcId="{4BB6312C-088B-48CC-868F-FD2B318A31CF}" destId="{E3E487F8-4839-4BD8-82BF-9FBD1C80F5CC}" srcOrd="0" destOrd="0" presId="urn:microsoft.com/office/officeart/2005/8/layout/lProcess2"/>
    <dgm:cxn modelId="{B1873C70-CE99-4D14-A340-F8BA2AB8C5CB}" type="presOf" srcId="{3491C07C-2E17-418E-B4E9-BD139FBB1A5F}" destId="{5B45B492-E1DC-49B8-93BE-6981C109F9F9}" srcOrd="0" destOrd="0" presId="urn:microsoft.com/office/officeart/2005/8/layout/lProcess2"/>
    <dgm:cxn modelId="{367047E8-7992-4440-A4F7-A8441D12E91D}" type="presOf" srcId="{EB689EEE-6BCF-4374-ABB8-85FBB3E2FD31}" destId="{3F68A561-F911-4889-A0E4-A91877F059C2}" srcOrd="0" destOrd="0" presId="urn:microsoft.com/office/officeart/2005/8/layout/lProcess2"/>
    <dgm:cxn modelId="{0BFF0788-453C-4DA9-9C0B-EB3F01D8C428}" srcId="{7AACB34F-12C7-43D2-AE45-775374762514}" destId="{EB689EEE-6BCF-4374-ABB8-85FBB3E2FD31}" srcOrd="1" destOrd="0" parTransId="{480DF82D-B0D1-44EC-B11E-A2FBADFE4EAB}" sibTransId="{F9BBECF0-48CF-4C32-A804-7B2027D11773}"/>
    <dgm:cxn modelId="{C3C58142-A60E-42A8-B2A5-8A46433C2456}" srcId="{4BB6312C-088B-48CC-868F-FD2B318A31CF}" destId="{7AACB34F-12C7-43D2-AE45-775374762514}" srcOrd="1" destOrd="0" parTransId="{14E67066-069E-4966-804B-F665C3AA3D83}" sibTransId="{2C30CF3E-16B1-483E-BC45-F803FF591841}"/>
    <dgm:cxn modelId="{8742FCC3-3EA5-49FD-873D-D0BE1353C0DC}" type="presOf" srcId="{7AACB34F-12C7-43D2-AE45-775374762514}" destId="{7C6558F1-0E13-4633-867E-C597A3B8D99B}" srcOrd="1" destOrd="0" presId="urn:microsoft.com/office/officeart/2005/8/layout/lProcess2"/>
    <dgm:cxn modelId="{CFEA0CB4-5AD5-4682-83B6-798591A5D953}" type="presOf" srcId="{2689B8E0-F377-4593-B9F3-A76CD69CB6F2}" destId="{EF1697E3-4348-414B-A8A7-03174443C064}" srcOrd="0" destOrd="0" presId="urn:microsoft.com/office/officeart/2005/8/layout/lProcess2"/>
    <dgm:cxn modelId="{FBA912F5-63EC-4C02-BA64-5A2F6BFB114A}" type="presOf" srcId="{19BC8B10-70B5-49BC-A258-31F6DAADF46E}" destId="{F667FCA3-6ED9-44EF-A367-716818950855}" srcOrd="0" destOrd="0" presId="urn:microsoft.com/office/officeart/2005/8/layout/lProcess2"/>
    <dgm:cxn modelId="{55E0B087-0F82-4788-B18C-23AF2D7122C5}" type="presParOf" srcId="{E3E487F8-4839-4BD8-82BF-9FBD1C80F5CC}" destId="{6153AB64-383A-474F-AEBE-284255A20B40}" srcOrd="0" destOrd="0" presId="urn:microsoft.com/office/officeart/2005/8/layout/lProcess2"/>
    <dgm:cxn modelId="{9A644B42-352C-45DE-AD18-B35B764ADBFF}" type="presParOf" srcId="{6153AB64-383A-474F-AEBE-284255A20B40}" destId="{5B45B492-E1DC-49B8-93BE-6981C109F9F9}" srcOrd="0" destOrd="0" presId="urn:microsoft.com/office/officeart/2005/8/layout/lProcess2"/>
    <dgm:cxn modelId="{92A25C83-0031-45E0-9BD7-875D70EACB9A}" type="presParOf" srcId="{6153AB64-383A-474F-AEBE-284255A20B40}" destId="{4C888038-6421-4604-B7C4-FBDAEBFD11D3}" srcOrd="1" destOrd="0" presId="urn:microsoft.com/office/officeart/2005/8/layout/lProcess2"/>
    <dgm:cxn modelId="{472059DF-F911-4528-AC3A-C8D7B9998126}" type="presParOf" srcId="{6153AB64-383A-474F-AEBE-284255A20B40}" destId="{1E1BFEA6-2128-485D-9A4D-6FD892112B83}" srcOrd="2" destOrd="0" presId="urn:microsoft.com/office/officeart/2005/8/layout/lProcess2"/>
    <dgm:cxn modelId="{06FF1AA0-7CA4-42CA-AE2E-07FA139EC84C}" type="presParOf" srcId="{1E1BFEA6-2128-485D-9A4D-6FD892112B83}" destId="{8F66EE8E-3563-4BFC-9556-6071CD43C227}" srcOrd="0" destOrd="0" presId="urn:microsoft.com/office/officeart/2005/8/layout/lProcess2"/>
    <dgm:cxn modelId="{38A54A8E-9869-4143-A19F-0223C45AAAC2}" type="presParOf" srcId="{8F66EE8E-3563-4BFC-9556-6071CD43C227}" destId="{EF1697E3-4348-414B-A8A7-03174443C064}" srcOrd="0" destOrd="0" presId="urn:microsoft.com/office/officeart/2005/8/layout/lProcess2"/>
    <dgm:cxn modelId="{1E7B851B-1675-4365-A475-259C1E9D578A}" type="presParOf" srcId="{8F66EE8E-3563-4BFC-9556-6071CD43C227}" destId="{1BD16EE7-7AD7-41BD-9CF6-D05763E74324}" srcOrd="1" destOrd="0" presId="urn:microsoft.com/office/officeart/2005/8/layout/lProcess2"/>
    <dgm:cxn modelId="{B824331B-4161-4D54-8C18-AEA6C2EFD7E7}" type="presParOf" srcId="{8F66EE8E-3563-4BFC-9556-6071CD43C227}" destId="{F667FCA3-6ED9-44EF-A367-716818950855}" srcOrd="2" destOrd="0" presId="urn:microsoft.com/office/officeart/2005/8/layout/lProcess2"/>
    <dgm:cxn modelId="{6AE03CCA-FFBB-4F66-8E07-E02D7D140C9D}" type="presParOf" srcId="{E3E487F8-4839-4BD8-82BF-9FBD1C80F5CC}" destId="{849582CD-8721-4449-B991-7BF6EEF803BA}" srcOrd="1" destOrd="0" presId="urn:microsoft.com/office/officeart/2005/8/layout/lProcess2"/>
    <dgm:cxn modelId="{5F72990E-636B-440E-AE29-4EDC13C1F5BB}" type="presParOf" srcId="{E3E487F8-4839-4BD8-82BF-9FBD1C80F5CC}" destId="{33BA752B-5C8C-43DE-8B72-D092D07FEBD8}" srcOrd="2" destOrd="0" presId="urn:microsoft.com/office/officeart/2005/8/layout/lProcess2"/>
    <dgm:cxn modelId="{06DB1266-A33F-47C6-BF99-0DA065D920CB}" type="presParOf" srcId="{33BA752B-5C8C-43DE-8B72-D092D07FEBD8}" destId="{6155978D-D217-4D9E-92E2-8DA69F7EBBF8}" srcOrd="0" destOrd="0" presId="urn:microsoft.com/office/officeart/2005/8/layout/lProcess2"/>
    <dgm:cxn modelId="{542C8AFD-0182-478C-8486-AB455D4ABF96}" type="presParOf" srcId="{33BA752B-5C8C-43DE-8B72-D092D07FEBD8}" destId="{7C6558F1-0E13-4633-867E-C597A3B8D99B}" srcOrd="1" destOrd="0" presId="urn:microsoft.com/office/officeart/2005/8/layout/lProcess2"/>
    <dgm:cxn modelId="{3C663062-48EA-4087-8F4D-41A7DEA640E8}" type="presParOf" srcId="{33BA752B-5C8C-43DE-8B72-D092D07FEBD8}" destId="{8D74D618-7339-4FF3-90E6-2464C698FEDB}" srcOrd="2" destOrd="0" presId="urn:microsoft.com/office/officeart/2005/8/layout/lProcess2"/>
    <dgm:cxn modelId="{759A92D0-6B0D-46AC-805C-D970FCEAA072}" type="presParOf" srcId="{8D74D618-7339-4FF3-90E6-2464C698FEDB}" destId="{A266A09D-5EC8-4F00-BAD5-9AA7915846EA}" srcOrd="0" destOrd="0" presId="urn:microsoft.com/office/officeart/2005/8/layout/lProcess2"/>
    <dgm:cxn modelId="{DBB808C0-BFE3-4671-952C-94D3F22D4607}" type="presParOf" srcId="{A266A09D-5EC8-4F00-BAD5-9AA7915846EA}" destId="{3B8031B8-1786-43E4-87AD-AC076A488460}" srcOrd="0" destOrd="0" presId="urn:microsoft.com/office/officeart/2005/8/layout/lProcess2"/>
    <dgm:cxn modelId="{3EDCC0D9-98C0-474C-8DD3-48BEC8971A05}" type="presParOf" srcId="{A266A09D-5EC8-4F00-BAD5-9AA7915846EA}" destId="{31AAEC9E-F9E2-483B-875E-2D3C3BC5DD41}" srcOrd="1" destOrd="0" presId="urn:microsoft.com/office/officeart/2005/8/layout/lProcess2"/>
    <dgm:cxn modelId="{3D83EE7D-DBB4-4EB5-BEAF-A4687A34B009}" type="presParOf" srcId="{A266A09D-5EC8-4F00-BAD5-9AA7915846EA}" destId="{3F68A561-F911-4889-A0E4-A91877F059C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BB6312C-088B-48CC-868F-FD2B318A31CF}" type="doc">
      <dgm:prSet loTypeId="urn:microsoft.com/office/officeart/2005/8/layout/lProcess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sk-SK"/>
        </a:p>
      </dgm:t>
    </dgm:pt>
    <dgm:pt modelId="{3491C07C-2E17-418E-B4E9-BD139FBB1A5F}">
      <dgm:prSet phldrT="[Text]"/>
      <dgm:spPr/>
      <dgm:t>
        <a:bodyPr/>
        <a:lstStyle/>
        <a:p>
          <a:pPr algn="ctr"/>
          <a:r>
            <a:rPr lang="sk-SK" dirty="0" smtClean="0"/>
            <a:t>Umiestnenie</a:t>
          </a:r>
          <a:endParaRPr lang="sk-SK" dirty="0"/>
        </a:p>
      </dgm:t>
    </dgm:pt>
    <dgm:pt modelId="{6E546AA6-C0B7-45D1-838E-7E31F1CEC199}" type="parTrans" cxnId="{03A1E1B6-44C6-4BAF-BCD4-2D35214B168D}">
      <dgm:prSet/>
      <dgm:spPr/>
      <dgm:t>
        <a:bodyPr/>
        <a:lstStyle/>
        <a:p>
          <a:pPr algn="ctr"/>
          <a:endParaRPr lang="sk-SK"/>
        </a:p>
      </dgm:t>
    </dgm:pt>
    <dgm:pt modelId="{7D23A4A3-0C8D-469D-BA1C-E51F4E361DBF}" type="sibTrans" cxnId="{03A1E1B6-44C6-4BAF-BCD4-2D35214B168D}">
      <dgm:prSet/>
      <dgm:spPr/>
      <dgm:t>
        <a:bodyPr/>
        <a:lstStyle/>
        <a:p>
          <a:pPr algn="ctr"/>
          <a:endParaRPr lang="sk-SK"/>
        </a:p>
      </dgm:t>
    </dgm:pt>
    <dgm:pt modelId="{7AACB34F-12C7-43D2-AE45-775374762514}">
      <dgm:prSet phldrT="[Text]"/>
      <dgm:spPr/>
      <dgm:t>
        <a:bodyPr/>
        <a:lstStyle/>
        <a:p>
          <a:pPr algn="ctr"/>
          <a:r>
            <a:rPr lang="sk-SK" dirty="0" smtClean="0"/>
            <a:t>Účel opatrenia</a:t>
          </a:r>
          <a:endParaRPr lang="sk-SK" dirty="0"/>
        </a:p>
      </dgm:t>
    </dgm:pt>
    <dgm:pt modelId="{14E67066-069E-4966-804B-F665C3AA3D83}" type="parTrans" cxnId="{C3C58142-A60E-42A8-B2A5-8A46433C2456}">
      <dgm:prSet/>
      <dgm:spPr/>
      <dgm:t>
        <a:bodyPr/>
        <a:lstStyle/>
        <a:p>
          <a:endParaRPr lang="sk-SK"/>
        </a:p>
      </dgm:t>
    </dgm:pt>
    <dgm:pt modelId="{2C30CF3E-16B1-483E-BC45-F803FF591841}" type="sibTrans" cxnId="{C3C58142-A60E-42A8-B2A5-8A46433C2456}">
      <dgm:prSet/>
      <dgm:spPr/>
      <dgm:t>
        <a:bodyPr/>
        <a:lstStyle/>
        <a:p>
          <a:endParaRPr lang="sk-SK"/>
        </a:p>
      </dgm:t>
    </dgm:pt>
    <dgm:pt modelId="{6A7532A0-7B98-473A-8627-4DA36B2C5F5A}">
      <dgm:prSet phldrT="[Text]" custT="1"/>
      <dgm:spPr/>
      <dgm:t>
        <a:bodyPr/>
        <a:lstStyle/>
        <a:p>
          <a:pPr algn="ctr"/>
          <a:r>
            <a:rPr lang="sk-SK" sz="4400" smtClean="0"/>
            <a:t>Prispieť k zmierňovaniu zmeny klímy</a:t>
          </a:r>
          <a:endParaRPr lang="sk-SK" sz="4400" dirty="0"/>
        </a:p>
      </dgm:t>
    </dgm:pt>
    <dgm:pt modelId="{AE79565A-257D-4510-8DD2-1B5465C9142F}" type="parTrans" cxnId="{3E0CED22-794B-40F9-BC58-F700A11CF350}">
      <dgm:prSet/>
      <dgm:spPr/>
      <dgm:t>
        <a:bodyPr/>
        <a:lstStyle/>
        <a:p>
          <a:endParaRPr lang="sk-SK"/>
        </a:p>
      </dgm:t>
    </dgm:pt>
    <dgm:pt modelId="{43BE5EC5-4669-4561-8AB0-3807E253E3CA}" type="sibTrans" cxnId="{3E0CED22-794B-40F9-BC58-F700A11CF350}">
      <dgm:prSet/>
      <dgm:spPr/>
      <dgm:t>
        <a:bodyPr/>
        <a:lstStyle/>
        <a:p>
          <a:endParaRPr lang="sk-SK"/>
        </a:p>
      </dgm:t>
    </dgm:pt>
    <dgm:pt modelId="{2689B8E0-F377-4593-B9F3-A76CD69CB6F2}">
      <dgm:prSet phldrT="[Text]" custT="1"/>
      <dgm:spPr/>
      <dgm:t>
        <a:bodyPr/>
        <a:lstStyle/>
        <a:p>
          <a:pPr algn="ctr"/>
          <a:r>
            <a:rPr lang="sk-SK" sz="4400" dirty="0" smtClean="0"/>
            <a:t>Vonkajší areál školy</a:t>
          </a:r>
          <a:endParaRPr lang="sk-SK" sz="4400" dirty="0"/>
        </a:p>
      </dgm:t>
    </dgm:pt>
    <dgm:pt modelId="{FA148F43-74E5-492D-866C-ABB75A677852}" type="parTrans" cxnId="{ED78219D-C9B0-496B-B244-A91FF606494B}">
      <dgm:prSet/>
      <dgm:spPr/>
      <dgm:t>
        <a:bodyPr/>
        <a:lstStyle/>
        <a:p>
          <a:endParaRPr lang="sk-SK"/>
        </a:p>
      </dgm:t>
    </dgm:pt>
    <dgm:pt modelId="{454FB455-C0AF-4542-A253-AF2D5B314128}" type="sibTrans" cxnId="{ED78219D-C9B0-496B-B244-A91FF606494B}">
      <dgm:prSet/>
      <dgm:spPr/>
      <dgm:t>
        <a:bodyPr/>
        <a:lstStyle/>
        <a:p>
          <a:endParaRPr lang="sk-SK"/>
        </a:p>
      </dgm:t>
    </dgm:pt>
    <dgm:pt modelId="{3927B39D-6ED6-49FB-8495-AD286D4C774C}">
      <dgm:prSet phldrT="[Text]" custT="1"/>
      <dgm:spPr/>
      <dgm:t>
        <a:bodyPr/>
        <a:lstStyle/>
        <a:p>
          <a:pPr algn="ctr"/>
          <a:r>
            <a:rPr lang="sk-SK" sz="4400" dirty="0" smtClean="0"/>
            <a:t>Určený pre žiakov a verejnosť</a:t>
          </a:r>
          <a:endParaRPr lang="sk-SK" sz="4400" dirty="0"/>
        </a:p>
      </dgm:t>
    </dgm:pt>
    <dgm:pt modelId="{80E0F313-8A9D-4227-ACE5-764FCE8A381F}" type="parTrans" cxnId="{09654F84-5B8A-43A0-BB61-31626E97DB38}">
      <dgm:prSet/>
      <dgm:spPr/>
      <dgm:t>
        <a:bodyPr/>
        <a:lstStyle/>
        <a:p>
          <a:endParaRPr lang="sk-SK"/>
        </a:p>
      </dgm:t>
    </dgm:pt>
    <dgm:pt modelId="{194714AC-02B0-4FA1-982F-362E91CB4A8D}" type="sibTrans" cxnId="{09654F84-5B8A-43A0-BB61-31626E97DB38}">
      <dgm:prSet/>
      <dgm:spPr/>
      <dgm:t>
        <a:bodyPr/>
        <a:lstStyle/>
        <a:p>
          <a:endParaRPr lang="sk-SK"/>
        </a:p>
      </dgm:t>
    </dgm:pt>
    <dgm:pt modelId="{26FF14B4-1396-42BD-8A8B-BF76A77A1767}">
      <dgm:prSet phldrT="[Text]" custT="1"/>
      <dgm:spPr/>
      <dgm:t>
        <a:bodyPr/>
        <a:lstStyle/>
        <a:p>
          <a:pPr algn="ctr"/>
          <a:r>
            <a:rPr lang="sk-SK" sz="4400" dirty="0" smtClean="0"/>
            <a:t>Využiť solárnu energiu</a:t>
          </a:r>
          <a:endParaRPr lang="sk-SK" sz="4400" dirty="0"/>
        </a:p>
      </dgm:t>
    </dgm:pt>
    <dgm:pt modelId="{CACA25A4-8A2D-443C-A8A5-F2A7D3E017F3}" type="parTrans" cxnId="{21F3D428-68AB-4D75-81E5-6F799D3A28CD}">
      <dgm:prSet/>
      <dgm:spPr/>
      <dgm:t>
        <a:bodyPr/>
        <a:lstStyle/>
        <a:p>
          <a:endParaRPr lang="sk-SK"/>
        </a:p>
      </dgm:t>
    </dgm:pt>
    <dgm:pt modelId="{6ACC26DB-07EC-447A-8CC1-68075938A2C5}" type="sibTrans" cxnId="{21F3D428-68AB-4D75-81E5-6F799D3A28CD}">
      <dgm:prSet/>
      <dgm:spPr/>
      <dgm:t>
        <a:bodyPr/>
        <a:lstStyle/>
        <a:p>
          <a:endParaRPr lang="sk-SK"/>
        </a:p>
      </dgm:t>
    </dgm:pt>
    <dgm:pt modelId="{E3E487F8-4839-4BD8-82BF-9FBD1C80F5CC}" type="pres">
      <dgm:prSet presAssocID="{4BB6312C-088B-48CC-868F-FD2B318A31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153AB64-383A-474F-AEBE-284255A20B40}" type="pres">
      <dgm:prSet presAssocID="{3491C07C-2E17-418E-B4E9-BD139FBB1A5F}" presName="compNode" presStyleCnt="0"/>
      <dgm:spPr/>
      <dgm:t>
        <a:bodyPr/>
        <a:lstStyle/>
        <a:p>
          <a:endParaRPr lang="sk-SK"/>
        </a:p>
      </dgm:t>
    </dgm:pt>
    <dgm:pt modelId="{5B45B492-E1DC-49B8-93BE-6981C109F9F9}" type="pres">
      <dgm:prSet presAssocID="{3491C07C-2E17-418E-B4E9-BD139FBB1A5F}" presName="aNode" presStyleLbl="bgShp" presStyleIdx="0" presStyleCnt="2"/>
      <dgm:spPr/>
      <dgm:t>
        <a:bodyPr/>
        <a:lstStyle/>
        <a:p>
          <a:endParaRPr lang="sk-SK"/>
        </a:p>
      </dgm:t>
    </dgm:pt>
    <dgm:pt modelId="{4C888038-6421-4604-B7C4-FBDAEBFD11D3}" type="pres">
      <dgm:prSet presAssocID="{3491C07C-2E17-418E-B4E9-BD139FBB1A5F}" presName="textNode" presStyleLbl="bgShp" presStyleIdx="0" presStyleCnt="2"/>
      <dgm:spPr/>
      <dgm:t>
        <a:bodyPr/>
        <a:lstStyle/>
        <a:p>
          <a:endParaRPr lang="sk-SK"/>
        </a:p>
      </dgm:t>
    </dgm:pt>
    <dgm:pt modelId="{1E1BFEA6-2128-485D-9A4D-6FD892112B83}" type="pres">
      <dgm:prSet presAssocID="{3491C07C-2E17-418E-B4E9-BD139FBB1A5F}" presName="compChildNode" presStyleCnt="0"/>
      <dgm:spPr/>
      <dgm:t>
        <a:bodyPr/>
        <a:lstStyle/>
        <a:p>
          <a:endParaRPr lang="sk-SK"/>
        </a:p>
      </dgm:t>
    </dgm:pt>
    <dgm:pt modelId="{8F66EE8E-3563-4BFC-9556-6071CD43C227}" type="pres">
      <dgm:prSet presAssocID="{3491C07C-2E17-418E-B4E9-BD139FBB1A5F}" presName="theInnerList" presStyleCnt="0"/>
      <dgm:spPr/>
      <dgm:t>
        <a:bodyPr/>
        <a:lstStyle/>
        <a:p>
          <a:endParaRPr lang="sk-SK"/>
        </a:p>
      </dgm:t>
    </dgm:pt>
    <dgm:pt modelId="{EF1697E3-4348-414B-A8A7-03174443C064}" type="pres">
      <dgm:prSet presAssocID="{2689B8E0-F377-4593-B9F3-A76CD69CB6F2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BD16EE7-7AD7-41BD-9CF6-D05763E74324}" type="pres">
      <dgm:prSet presAssocID="{2689B8E0-F377-4593-B9F3-A76CD69CB6F2}" presName="aSpace2" presStyleCnt="0"/>
      <dgm:spPr/>
      <dgm:t>
        <a:bodyPr/>
        <a:lstStyle/>
        <a:p>
          <a:endParaRPr lang="sk-SK"/>
        </a:p>
      </dgm:t>
    </dgm:pt>
    <dgm:pt modelId="{AC57815A-1521-4D4B-A81E-5EE72546C65E}" type="pres">
      <dgm:prSet presAssocID="{3927B39D-6ED6-49FB-8495-AD286D4C774C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49582CD-8721-4449-B991-7BF6EEF803BA}" type="pres">
      <dgm:prSet presAssocID="{3491C07C-2E17-418E-B4E9-BD139FBB1A5F}" presName="aSpace" presStyleCnt="0"/>
      <dgm:spPr/>
      <dgm:t>
        <a:bodyPr/>
        <a:lstStyle/>
        <a:p>
          <a:endParaRPr lang="sk-SK"/>
        </a:p>
      </dgm:t>
    </dgm:pt>
    <dgm:pt modelId="{33BA752B-5C8C-43DE-8B72-D092D07FEBD8}" type="pres">
      <dgm:prSet presAssocID="{7AACB34F-12C7-43D2-AE45-775374762514}" presName="compNode" presStyleCnt="0"/>
      <dgm:spPr/>
      <dgm:t>
        <a:bodyPr/>
        <a:lstStyle/>
        <a:p>
          <a:endParaRPr lang="sk-SK"/>
        </a:p>
      </dgm:t>
    </dgm:pt>
    <dgm:pt modelId="{6155978D-D217-4D9E-92E2-8DA69F7EBBF8}" type="pres">
      <dgm:prSet presAssocID="{7AACB34F-12C7-43D2-AE45-775374762514}" presName="aNode" presStyleLbl="bgShp" presStyleIdx="1" presStyleCnt="2"/>
      <dgm:spPr/>
      <dgm:t>
        <a:bodyPr/>
        <a:lstStyle/>
        <a:p>
          <a:endParaRPr lang="sk-SK"/>
        </a:p>
      </dgm:t>
    </dgm:pt>
    <dgm:pt modelId="{7C6558F1-0E13-4633-867E-C597A3B8D99B}" type="pres">
      <dgm:prSet presAssocID="{7AACB34F-12C7-43D2-AE45-775374762514}" presName="textNode" presStyleLbl="bgShp" presStyleIdx="1" presStyleCnt="2"/>
      <dgm:spPr/>
      <dgm:t>
        <a:bodyPr/>
        <a:lstStyle/>
        <a:p>
          <a:endParaRPr lang="sk-SK"/>
        </a:p>
      </dgm:t>
    </dgm:pt>
    <dgm:pt modelId="{8D74D618-7339-4FF3-90E6-2464C698FEDB}" type="pres">
      <dgm:prSet presAssocID="{7AACB34F-12C7-43D2-AE45-775374762514}" presName="compChildNode" presStyleCnt="0"/>
      <dgm:spPr/>
      <dgm:t>
        <a:bodyPr/>
        <a:lstStyle/>
        <a:p>
          <a:endParaRPr lang="sk-SK"/>
        </a:p>
      </dgm:t>
    </dgm:pt>
    <dgm:pt modelId="{A266A09D-5EC8-4F00-BAD5-9AA7915846EA}" type="pres">
      <dgm:prSet presAssocID="{7AACB34F-12C7-43D2-AE45-775374762514}" presName="theInnerList" presStyleCnt="0"/>
      <dgm:spPr/>
      <dgm:t>
        <a:bodyPr/>
        <a:lstStyle/>
        <a:p>
          <a:endParaRPr lang="sk-SK"/>
        </a:p>
      </dgm:t>
    </dgm:pt>
    <dgm:pt modelId="{64C0B2EF-5CC9-43E6-84D1-C3ECBB8633D4}" type="pres">
      <dgm:prSet presAssocID="{26FF14B4-1396-42BD-8A8B-BF76A77A1767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798EF33-CC2F-48D7-9802-234665BB9CCB}" type="pres">
      <dgm:prSet presAssocID="{26FF14B4-1396-42BD-8A8B-BF76A77A1767}" presName="aSpace2" presStyleCnt="0"/>
      <dgm:spPr/>
      <dgm:t>
        <a:bodyPr/>
        <a:lstStyle/>
        <a:p>
          <a:endParaRPr lang="sk-SK"/>
        </a:p>
      </dgm:t>
    </dgm:pt>
    <dgm:pt modelId="{3B8031B8-1786-43E4-87AD-AC076A488460}" type="pres">
      <dgm:prSet presAssocID="{6A7532A0-7B98-473A-8627-4DA36B2C5F5A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A2744D53-3A17-45DA-A080-44F90090DA21}" type="presOf" srcId="{4BB6312C-088B-48CC-868F-FD2B318A31CF}" destId="{E3E487F8-4839-4BD8-82BF-9FBD1C80F5CC}" srcOrd="0" destOrd="0" presId="urn:microsoft.com/office/officeart/2005/8/layout/lProcess2"/>
    <dgm:cxn modelId="{35CB7C4C-D619-4270-977C-A70ED5989C1B}" type="presOf" srcId="{7AACB34F-12C7-43D2-AE45-775374762514}" destId="{7C6558F1-0E13-4633-867E-C597A3B8D99B}" srcOrd="1" destOrd="0" presId="urn:microsoft.com/office/officeart/2005/8/layout/lProcess2"/>
    <dgm:cxn modelId="{09654F84-5B8A-43A0-BB61-31626E97DB38}" srcId="{3491C07C-2E17-418E-B4E9-BD139FBB1A5F}" destId="{3927B39D-6ED6-49FB-8495-AD286D4C774C}" srcOrd="1" destOrd="0" parTransId="{80E0F313-8A9D-4227-ACE5-764FCE8A381F}" sibTransId="{194714AC-02B0-4FA1-982F-362E91CB4A8D}"/>
    <dgm:cxn modelId="{6A088B19-1BE4-467C-90D6-7949A5C6DB6C}" type="presOf" srcId="{2689B8E0-F377-4593-B9F3-A76CD69CB6F2}" destId="{EF1697E3-4348-414B-A8A7-03174443C064}" srcOrd="0" destOrd="0" presId="urn:microsoft.com/office/officeart/2005/8/layout/lProcess2"/>
    <dgm:cxn modelId="{03A1E1B6-44C6-4BAF-BCD4-2D35214B168D}" srcId="{4BB6312C-088B-48CC-868F-FD2B318A31CF}" destId="{3491C07C-2E17-418E-B4E9-BD139FBB1A5F}" srcOrd="0" destOrd="0" parTransId="{6E546AA6-C0B7-45D1-838E-7E31F1CEC199}" sibTransId="{7D23A4A3-0C8D-469D-BA1C-E51F4E361DBF}"/>
    <dgm:cxn modelId="{ED78219D-C9B0-496B-B244-A91FF606494B}" srcId="{3491C07C-2E17-418E-B4E9-BD139FBB1A5F}" destId="{2689B8E0-F377-4593-B9F3-A76CD69CB6F2}" srcOrd="0" destOrd="0" parTransId="{FA148F43-74E5-492D-866C-ABB75A677852}" sibTransId="{454FB455-C0AF-4542-A253-AF2D5B314128}"/>
    <dgm:cxn modelId="{3E0CED22-794B-40F9-BC58-F700A11CF350}" srcId="{7AACB34F-12C7-43D2-AE45-775374762514}" destId="{6A7532A0-7B98-473A-8627-4DA36B2C5F5A}" srcOrd="1" destOrd="0" parTransId="{AE79565A-257D-4510-8DD2-1B5465C9142F}" sibTransId="{43BE5EC5-4669-4561-8AB0-3807E253E3CA}"/>
    <dgm:cxn modelId="{0D02C7D3-C557-4DA3-8979-CB36D34AF9BD}" type="presOf" srcId="{26FF14B4-1396-42BD-8A8B-BF76A77A1767}" destId="{64C0B2EF-5CC9-43E6-84D1-C3ECBB8633D4}" srcOrd="0" destOrd="0" presId="urn:microsoft.com/office/officeart/2005/8/layout/lProcess2"/>
    <dgm:cxn modelId="{A2B9D86A-B44B-4301-878D-3B9D209C743E}" type="presOf" srcId="{6A7532A0-7B98-473A-8627-4DA36B2C5F5A}" destId="{3B8031B8-1786-43E4-87AD-AC076A488460}" srcOrd="0" destOrd="0" presId="urn:microsoft.com/office/officeart/2005/8/layout/lProcess2"/>
    <dgm:cxn modelId="{21F3D428-68AB-4D75-81E5-6F799D3A28CD}" srcId="{7AACB34F-12C7-43D2-AE45-775374762514}" destId="{26FF14B4-1396-42BD-8A8B-BF76A77A1767}" srcOrd="0" destOrd="0" parTransId="{CACA25A4-8A2D-443C-A8A5-F2A7D3E017F3}" sibTransId="{6ACC26DB-07EC-447A-8CC1-68075938A2C5}"/>
    <dgm:cxn modelId="{C3C58142-A60E-42A8-B2A5-8A46433C2456}" srcId="{4BB6312C-088B-48CC-868F-FD2B318A31CF}" destId="{7AACB34F-12C7-43D2-AE45-775374762514}" srcOrd="1" destOrd="0" parTransId="{14E67066-069E-4966-804B-F665C3AA3D83}" sibTransId="{2C30CF3E-16B1-483E-BC45-F803FF591841}"/>
    <dgm:cxn modelId="{CB3667B1-266E-4BAF-8035-EA401878E0CE}" type="presOf" srcId="{7AACB34F-12C7-43D2-AE45-775374762514}" destId="{6155978D-D217-4D9E-92E2-8DA69F7EBBF8}" srcOrd="0" destOrd="0" presId="urn:microsoft.com/office/officeart/2005/8/layout/lProcess2"/>
    <dgm:cxn modelId="{AF2412CF-AB90-4F70-A58B-BCFB7F1558DA}" type="presOf" srcId="{3927B39D-6ED6-49FB-8495-AD286D4C774C}" destId="{AC57815A-1521-4D4B-A81E-5EE72546C65E}" srcOrd="0" destOrd="0" presId="urn:microsoft.com/office/officeart/2005/8/layout/lProcess2"/>
    <dgm:cxn modelId="{6A438CA4-811A-4B3F-9210-254F1541A37E}" type="presOf" srcId="{3491C07C-2E17-418E-B4E9-BD139FBB1A5F}" destId="{4C888038-6421-4604-B7C4-FBDAEBFD11D3}" srcOrd="1" destOrd="0" presId="urn:microsoft.com/office/officeart/2005/8/layout/lProcess2"/>
    <dgm:cxn modelId="{3705B632-15FB-4477-90C5-5DC7124D3622}" type="presOf" srcId="{3491C07C-2E17-418E-B4E9-BD139FBB1A5F}" destId="{5B45B492-E1DC-49B8-93BE-6981C109F9F9}" srcOrd="0" destOrd="0" presId="urn:microsoft.com/office/officeart/2005/8/layout/lProcess2"/>
    <dgm:cxn modelId="{1CD705D2-71D9-4A45-8058-1818B8EBE012}" type="presParOf" srcId="{E3E487F8-4839-4BD8-82BF-9FBD1C80F5CC}" destId="{6153AB64-383A-474F-AEBE-284255A20B40}" srcOrd="0" destOrd="0" presId="urn:microsoft.com/office/officeart/2005/8/layout/lProcess2"/>
    <dgm:cxn modelId="{11F40C88-621B-4603-8CCA-02466A22E555}" type="presParOf" srcId="{6153AB64-383A-474F-AEBE-284255A20B40}" destId="{5B45B492-E1DC-49B8-93BE-6981C109F9F9}" srcOrd="0" destOrd="0" presId="urn:microsoft.com/office/officeart/2005/8/layout/lProcess2"/>
    <dgm:cxn modelId="{D1104D13-FEBA-4D41-9C9B-5047B636D1F1}" type="presParOf" srcId="{6153AB64-383A-474F-AEBE-284255A20B40}" destId="{4C888038-6421-4604-B7C4-FBDAEBFD11D3}" srcOrd="1" destOrd="0" presId="urn:microsoft.com/office/officeart/2005/8/layout/lProcess2"/>
    <dgm:cxn modelId="{594E5122-2BF2-41A2-B5C1-3BB64C87258C}" type="presParOf" srcId="{6153AB64-383A-474F-AEBE-284255A20B40}" destId="{1E1BFEA6-2128-485D-9A4D-6FD892112B83}" srcOrd="2" destOrd="0" presId="urn:microsoft.com/office/officeart/2005/8/layout/lProcess2"/>
    <dgm:cxn modelId="{250EA299-99B6-4688-B808-51B08EB637D3}" type="presParOf" srcId="{1E1BFEA6-2128-485D-9A4D-6FD892112B83}" destId="{8F66EE8E-3563-4BFC-9556-6071CD43C227}" srcOrd="0" destOrd="0" presId="urn:microsoft.com/office/officeart/2005/8/layout/lProcess2"/>
    <dgm:cxn modelId="{BE7D9F46-DC74-4B75-BD68-52C8E7F9DC22}" type="presParOf" srcId="{8F66EE8E-3563-4BFC-9556-6071CD43C227}" destId="{EF1697E3-4348-414B-A8A7-03174443C064}" srcOrd="0" destOrd="0" presId="urn:microsoft.com/office/officeart/2005/8/layout/lProcess2"/>
    <dgm:cxn modelId="{74BB1216-6045-4CDC-802D-F33938FF2A62}" type="presParOf" srcId="{8F66EE8E-3563-4BFC-9556-6071CD43C227}" destId="{1BD16EE7-7AD7-41BD-9CF6-D05763E74324}" srcOrd="1" destOrd="0" presId="urn:microsoft.com/office/officeart/2005/8/layout/lProcess2"/>
    <dgm:cxn modelId="{7BC556FB-F0E2-4CCF-BBC6-87AE3FA4B8A7}" type="presParOf" srcId="{8F66EE8E-3563-4BFC-9556-6071CD43C227}" destId="{AC57815A-1521-4D4B-A81E-5EE72546C65E}" srcOrd="2" destOrd="0" presId="urn:microsoft.com/office/officeart/2005/8/layout/lProcess2"/>
    <dgm:cxn modelId="{73E2DC33-410C-4753-B736-6A3A1F3729D6}" type="presParOf" srcId="{E3E487F8-4839-4BD8-82BF-9FBD1C80F5CC}" destId="{849582CD-8721-4449-B991-7BF6EEF803BA}" srcOrd="1" destOrd="0" presId="urn:microsoft.com/office/officeart/2005/8/layout/lProcess2"/>
    <dgm:cxn modelId="{DCCF0297-BBCA-49E9-BE2A-42731663E1C8}" type="presParOf" srcId="{E3E487F8-4839-4BD8-82BF-9FBD1C80F5CC}" destId="{33BA752B-5C8C-43DE-8B72-D092D07FEBD8}" srcOrd="2" destOrd="0" presId="urn:microsoft.com/office/officeart/2005/8/layout/lProcess2"/>
    <dgm:cxn modelId="{2F26F64C-096A-419F-9FD3-473D79A6FF6D}" type="presParOf" srcId="{33BA752B-5C8C-43DE-8B72-D092D07FEBD8}" destId="{6155978D-D217-4D9E-92E2-8DA69F7EBBF8}" srcOrd="0" destOrd="0" presId="urn:microsoft.com/office/officeart/2005/8/layout/lProcess2"/>
    <dgm:cxn modelId="{5D7CEE94-E904-4927-86FD-44689F3F0FD0}" type="presParOf" srcId="{33BA752B-5C8C-43DE-8B72-D092D07FEBD8}" destId="{7C6558F1-0E13-4633-867E-C597A3B8D99B}" srcOrd="1" destOrd="0" presId="urn:microsoft.com/office/officeart/2005/8/layout/lProcess2"/>
    <dgm:cxn modelId="{C959D7A0-459B-45AA-9F54-01E4C9C9517E}" type="presParOf" srcId="{33BA752B-5C8C-43DE-8B72-D092D07FEBD8}" destId="{8D74D618-7339-4FF3-90E6-2464C698FEDB}" srcOrd="2" destOrd="0" presId="urn:microsoft.com/office/officeart/2005/8/layout/lProcess2"/>
    <dgm:cxn modelId="{911FB767-FC56-4B80-B5D1-3F63096FE16B}" type="presParOf" srcId="{8D74D618-7339-4FF3-90E6-2464C698FEDB}" destId="{A266A09D-5EC8-4F00-BAD5-9AA7915846EA}" srcOrd="0" destOrd="0" presId="urn:microsoft.com/office/officeart/2005/8/layout/lProcess2"/>
    <dgm:cxn modelId="{3B492021-A502-4596-B643-FB576B2DE3D5}" type="presParOf" srcId="{A266A09D-5EC8-4F00-BAD5-9AA7915846EA}" destId="{64C0B2EF-5CC9-43E6-84D1-C3ECBB8633D4}" srcOrd="0" destOrd="0" presId="urn:microsoft.com/office/officeart/2005/8/layout/lProcess2"/>
    <dgm:cxn modelId="{9383D53B-777F-46D1-852A-BE83AFF05B74}" type="presParOf" srcId="{A266A09D-5EC8-4F00-BAD5-9AA7915846EA}" destId="{D798EF33-CC2F-48D7-9802-234665BB9CCB}" srcOrd="1" destOrd="0" presId="urn:microsoft.com/office/officeart/2005/8/layout/lProcess2"/>
    <dgm:cxn modelId="{CBBD3C3A-5613-4AFA-B456-43BCA84E87C2}" type="presParOf" srcId="{A266A09D-5EC8-4F00-BAD5-9AA7915846EA}" destId="{3B8031B8-1786-43E4-87AD-AC076A48846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BB6312C-088B-48CC-868F-FD2B318A31CF}" type="doc">
      <dgm:prSet loTypeId="urn:microsoft.com/office/officeart/2005/8/layout/lProcess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sk-SK"/>
        </a:p>
      </dgm:t>
    </dgm:pt>
    <dgm:pt modelId="{3491C07C-2E17-418E-B4E9-BD139FBB1A5F}">
      <dgm:prSet phldrT="[Text]"/>
      <dgm:spPr/>
      <dgm:t>
        <a:bodyPr/>
        <a:lstStyle/>
        <a:p>
          <a:pPr algn="ctr"/>
          <a:r>
            <a:rPr lang="sk-SK" dirty="0" smtClean="0"/>
            <a:t>Umiestnenie</a:t>
          </a:r>
          <a:endParaRPr lang="sk-SK" dirty="0"/>
        </a:p>
      </dgm:t>
    </dgm:pt>
    <dgm:pt modelId="{6E546AA6-C0B7-45D1-838E-7E31F1CEC199}" type="parTrans" cxnId="{03A1E1B6-44C6-4BAF-BCD4-2D35214B168D}">
      <dgm:prSet/>
      <dgm:spPr/>
      <dgm:t>
        <a:bodyPr/>
        <a:lstStyle/>
        <a:p>
          <a:pPr algn="ctr"/>
          <a:endParaRPr lang="sk-SK"/>
        </a:p>
      </dgm:t>
    </dgm:pt>
    <dgm:pt modelId="{7D23A4A3-0C8D-469D-BA1C-E51F4E361DBF}" type="sibTrans" cxnId="{03A1E1B6-44C6-4BAF-BCD4-2D35214B168D}">
      <dgm:prSet/>
      <dgm:spPr/>
      <dgm:t>
        <a:bodyPr/>
        <a:lstStyle/>
        <a:p>
          <a:pPr algn="ctr"/>
          <a:endParaRPr lang="sk-SK"/>
        </a:p>
      </dgm:t>
    </dgm:pt>
    <dgm:pt modelId="{6A7532A0-7B98-473A-8627-4DA36B2C5F5A}">
      <dgm:prSet phldrT="[Text]" custT="1"/>
      <dgm:spPr/>
      <dgm:t>
        <a:bodyPr/>
        <a:lstStyle/>
        <a:p>
          <a:pPr algn="ctr"/>
          <a:r>
            <a:rPr lang="sk-SK" sz="4400" dirty="0" smtClean="0"/>
            <a:t>Prispieť              k zmierňovaniu zmeny klímy</a:t>
          </a:r>
          <a:endParaRPr lang="sk-SK" sz="4400" dirty="0"/>
        </a:p>
      </dgm:t>
    </dgm:pt>
    <dgm:pt modelId="{AE79565A-257D-4510-8DD2-1B5465C9142F}" type="parTrans" cxnId="{3E0CED22-794B-40F9-BC58-F700A11CF350}">
      <dgm:prSet/>
      <dgm:spPr/>
      <dgm:t>
        <a:bodyPr/>
        <a:lstStyle/>
        <a:p>
          <a:endParaRPr lang="sk-SK"/>
        </a:p>
      </dgm:t>
    </dgm:pt>
    <dgm:pt modelId="{43BE5EC5-4669-4561-8AB0-3807E253E3CA}" type="sibTrans" cxnId="{3E0CED22-794B-40F9-BC58-F700A11CF350}">
      <dgm:prSet/>
      <dgm:spPr/>
      <dgm:t>
        <a:bodyPr/>
        <a:lstStyle/>
        <a:p>
          <a:endParaRPr lang="sk-SK"/>
        </a:p>
      </dgm:t>
    </dgm:pt>
    <dgm:pt modelId="{2689B8E0-F377-4593-B9F3-A76CD69CB6F2}">
      <dgm:prSet phldrT="[Text]" custT="1"/>
      <dgm:spPr/>
      <dgm:t>
        <a:bodyPr/>
        <a:lstStyle/>
        <a:p>
          <a:pPr algn="ctr"/>
          <a:r>
            <a:rPr lang="sk-SK" sz="4400" dirty="0" smtClean="0"/>
            <a:t>Vonkajší areál školy</a:t>
          </a:r>
          <a:endParaRPr lang="sk-SK" sz="4400" dirty="0"/>
        </a:p>
      </dgm:t>
    </dgm:pt>
    <dgm:pt modelId="{FA148F43-74E5-492D-866C-ABB75A677852}" type="parTrans" cxnId="{ED78219D-C9B0-496B-B244-A91FF606494B}">
      <dgm:prSet/>
      <dgm:spPr/>
      <dgm:t>
        <a:bodyPr/>
        <a:lstStyle/>
        <a:p>
          <a:endParaRPr lang="sk-SK"/>
        </a:p>
      </dgm:t>
    </dgm:pt>
    <dgm:pt modelId="{454FB455-C0AF-4542-A253-AF2D5B314128}" type="sibTrans" cxnId="{ED78219D-C9B0-496B-B244-A91FF606494B}">
      <dgm:prSet/>
      <dgm:spPr/>
      <dgm:t>
        <a:bodyPr/>
        <a:lstStyle/>
        <a:p>
          <a:endParaRPr lang="sk-SK"/>
        </a:p>
      </dgm:t>
    </dgm:pt>
    <dgm:pt modelId="{3927B39D-6ED6-49FB-8495-AD286D4C774C}">
      <dgm:prSet phldrT="[Text]" custT="1"/>
      <dgm:spPr/>
      <dgm:t>
        <a:bodyPr/>
        <a:lstStyle/>
        <a:p>
          <a:pPr algn="ctr"/>
          <a:r>
            <a:rPr lang="sk-SK" sz="4400" dirty="0" smtClean="0"/>
            <a:t>Určený pre žiakov</a:t>
          </a:r>
          <a:endParaRPr lang="sk-SK" sz="4400" dirty="0"/>
        </a:p>
      </dgm:t>
    </dgm:pt>
    <dgm:pt modelId="{80E0F313-8A9D-4227-ACE5-764FCE8A381F}" type="parTrans" cxnId="{09654F84-5B8A-43A0-BB61-31626E97DB38}">
      <dgm:prSet/>
      <dgm:spPr/>
      <dgm:t>
        <a:bodyPr/>
        <a:lstStyle/>
        <a:p>
          <a:endParaRPr lang="sk-SK"/>
        </a:p>
      </dgm:t>
    </dgm:pt>
    <dgm:pt modelId="{194714AC-02B0-4FA1-982F-362E91CB4A8D}" type="sibTrans" cxnId="{09654F84-5B8A-43A0-BB61-31626E97DB38}">
      <dgm:prSet/>
      <dgm:spPr/>
      <dgm:t>
        <a:bodyPr/>
        <a:lstStyle/>
        <a:p>
          <a:endParaRPr lang="sk-SK"/>
        </a:p>
      </dgm:t>
    </dgm:pt>
    <dgm:pt modelId="{26FF14B4-1396-42BD-8A8B-BF76A77A1767}">
      <dgm:prSet phldrT="[Text]" custT="1"/>
      <dgm:spPr/>
      <dgm:t>
        <a:bodyPr/>
        <a:lstStyle/>
        <a:p>
          <a:pPr algn="ctr"/>
          <a:r>
            <a:rPr lang="sk-SK" sz="4400" smtClean="0"/>
            <a:t>Eliminovať znečisťovanie okolia</a:t>
          </a:r>
          <a:endParaRPr lang="sk-SK" sz="4400" dirty="0"/>
        </a:p>
      </dgm:t>
    </dgm:pt>
    <dgm:pt modelId="{CACA25A4-8A2D-443C-A8A5-F2A7D3E017F3}" type="parTrans" cxnId="{21F3D428-68AB-4D75-81E5-6F799D3A28CD}">
      <dgm:prSet/>
      <dgm:spPr/>
      <dgm:t>
        <a:bodyPr/>
        <a:lstStyle/>
        <a:p>
          <a:endParaRPr lang="sk-SK"/>
        </a:p>
      </dgm:t>
    </dgm:pt>
    <dgm:pt modelId="{6ACC26DB-07EC-447A-8CC1-68075938A2C5}" type="sibTrans" cxnId="{21F3D428-68AB-4D75-81E5-6F799D3A28CD}">
      <dgm:prSet/>
      <dgm:spPr/>
      <dgm:t>
        <a:bodyPr/>
        <a:lstStyle/>
        <a:p>
          <a:endParaRPr lang="sk-SK"/>
        </a:p>
      </dgm:t>
    </dgm:pt>
    <dgm:pt modelId="{6918C0AB-45CD-4E89-82E2-BCD542834107}">
      <dgm:prSet phldrT="[Text]" custT="1"/>
      <dgm:spPr/>
      <dgm:t>
        <a:bodyPr/>
        <a:lstStyle/>
        <a:p>
          <a:pPr algn="ctr"/>
          <a:r>
            <a:rPr lang="sk-SK" sz="6500" dirty="0" smtClean="0"/>
            <a:t>Účel opatrenia</a:t>
          </a:r>
          <a:endParaRPr lang="sk-SK" sz="6500" dirty="0"/>
        </a:p>
      </dgm:t>
    </dgm:pt>
    <dgm:pt modelId="{BEB3D643-C5FD-4A19-85F9-57DB22923E31}" type="parTrans" cxnId="{E66520E6-E288-480C-B4D3-257F9842B1F7}">
      <dgm:prSet/>
      <dgm:spPr/>
      <dgm:t>
        <a:bodyPr/>
        <a:lstStyle/>
        <a:p>
          <a:endParaRPr lang="sk-SK"/>
        </a:p>
      </dgm:t>
    </dgm:pt>
    <dgm:pt modelId="{2D74C8DF-3C4D-4D40-A4B2-57609F9C136F}" type="sibTrans" cxnId="{E66520E6-E288-480C-B4D3-257F9842B1F7}">
      <dgm:prSet/>
      <dgm:spPr/>
      <dgm:t>
        <a:bodyPr/>
        <a:lstStyle/>
        <a:p>
          <a:endParaRPr lang="sk-SK"/>
        </a:p>
      </dgm:t>
    </dgm:pt>
    <dgm:pt modelId="{E3E487F8-4839-4BD8-82BF-9FBD1C80F5CC}" type="pres">
      <dgm:prSet presAssocID="{4BB6312C-088B-48CC-868F-FD2B318A31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153AB64-383A-474F-AEBE-284255A20B40}" type="pres">
      <dgm:prSet presAssocID="{3491C07C-2E17-418E-B4E9-BD139FBB1A5F}" presName="compNode" presStyleCnt="0"/>
      <dgm:spPr/>
      <dgm:t>
        <a:bodyPr/>
        <a:lstStyle/>
        <a:p>
          <a:endParaRPr lang="sk-SK"/>
        </a:p>
      </dgm:t>
    </dgm:pt>
    <dgm:pt modelId="{5B45B492-E1DC-49B8-93BE-6981C109F9F9}" type="pres">
      <dgm:prSet presAssocID="{3491C07C-2E17-418E-B4E9-BD139FBB1A5F}" presName="aNode" presStyleLbl="bgShp" presStyleIdx="0" presStyleCnt="2"/>
      <dgm:spPr/>
      <dgm:t>
        <a:bodyPr/>
        <a:lstStyle/>
        <a:p>
          <a:endParaRPr lang="sk-SK"/>
        </a:p>
      </dgm:t>
    </dgm:pt>
    <dgm:pt modelId="{4C888038-6421-4604-B7C4-FBDAEBFD11D3}" type="pres">
      <dgm:prSet presAssocID="{3491C07C-2E17-418E-B4E9-BD139FBB1A5F}" presName="textNode" presStyleLbl="bgShp" presStyleIdx="0" presStyleCnt="2"/>
      <dgm:spPr/>
      <dgm:t>
        <a:bodyPr/>
        <a:lstStyle/>
        <a:p>
          <a:endParaRPr lang="sk-SK"/>
        </a:p>
      </dgm:t>
    </dgm:pt>
    <dgm:pt modelId="{1E1BFEA6-2128-485D-9A4D-6FD892112B83}" type="pres">
      <dgm:prSet presAssocID="{3491C07C-2E17-418E-B4E9-BD139FBB1A5F}" presName="compChildNode" presStyleCnt="0"/>
      <dgm:spPr/>
      <dgm:t>
        <a:bodyPr/>
        <a:lstStyle/>
        <a:p>
          <a:endParaRPr lang="sk-SK"/>
        </a:p>
      </dgm:t>
    </dgm:pt>
    <dgm:pt modelId="{8F66EE8E-3563-4BFC-9556-6071CD43C227}" type="pres">
      <dgm:prSet presAssocID="{3491C07C-2E17-418E-B4E9-BD139FBB1A5F}" presName="theInnerList" presStyleCnt="0"/>
      <dgm:spPr/>
      <dgm:t>
        <a:bodyPr/>
        <a:lstStyle/>
        <a:p>
          <a:endParaRPr lang="sk-SK"/>
        </a:p>
      </dgm:t>
    </dgm:pt>
    <dgm:pt modelId="{EF1697E3-4348-414B-A8A7-03174443C064}" type="pres">
      <dgm:prSet presAssocID="{2689B8E0-F377-4593-B9F3-A76CD69CB6F2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BD16EE7-7AD7-41BD-9CF6-D05763E74324}" type="pres">
      <dgm:prSet presAssocID="{2689B8E0-F377-4593-B9F3-A76CD69CB6F2}" presName="aSpace2" presStyleCnt="0"/>
      <dgm:spPr/>
      <dgm:t>
        <a:bodyPr/>
        <a:lstStyle/>
        <a:p>
          <a:endParaRPr lang="sk-SK"/>
        </a:p>
      </dgm:t>
    </dgm:pt>
    <dgm:pt modelId="{AC57815A-1521-4D4B-A81E-5EE72546C65E}" type="pres">
      <dgm:prSet presAssocID="{3927B39D-6ED6-49FB-8495-AD286D4C774C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49582CD-8721-4449-B991-7BF6EEF803BA}" type="pres">
      <dgm:prSet presAssocID="{3491C07C-2E17-418E-B4E9-BD139FBB1A5F}" presName="aSpace" presStyleCnt="0"/>
      <dgm:spPr/>
      <dgm:t>
        <a:bodyPr/>
        <a:lstStyle/>
        <a:p>
          <a:endParaRPr lang="sk-SK"/>
        </a:p>
      </dgm:t>
    </dgm:pt>
    <dgm:pt modelId="{3FAEE1D9-14F0-4534-8D17-B4EA010CD68D}" type="pres">
      <dgm:prSet presAssocID="{6918C0AB-45CD-4E89-82E2-BCD542834107}" presName="compNode" presStyleCnt="0"/>
      <dgm:spPr/>
      <dgm:t>
        <a:bodyPr/>
        <a:lstStyle/>
        <a:p>
          <a:endParaRPr lang="sk-SK"/>
        </a:p>
      </dgm:t>
    </dgm:pt>
    <dgm:pt modelId="{9145B2A6-A31D-47AB-A7DD-D06B4D651586}" type="pres">
      <dgm:prSet presAssocID="{6918C0AB-45CD-4E89-82E2-BCD542834107}" presName="aNode" presStyleLbl="bgShp" presStyleIdx="1" presStyleCnt="2"/>
      <dgm:spPr/>
      <dgm:t>
        <a:bodyPr/>
        <a:lstStyle/>
        <a:p>
          <a:endParaRPr lang="sk-SK"/>
        </a:p>
      </dgm:t>
    </dgm:pt>
    <dgm:pt modelId="{8A478CB5-F3B1-4FE1-811A-7B2D357BA140}" type="pres">
      <dgm:prSet presAssocID="{6918C0AB-45CD-4E89-82E2-BCD542834107}" presName="textNode" presStyleLbl="bgShp" presStyleIdx="1" presStyleCnt="2"/>
      <dgm:spPr/>
      <dgm:t>
        <a:bodyPr/>
        <a:lstStyle/>
        <a:p>
          <a:endParaRPr lang="sk-SK"/>
        </a:p>
      </dgm:t>
    </dgm:pt>
    <dgm:pt modelId="{5AF05A05-2716-4678-82DF-2591BA1A202D}" type="pres">
      <dgm:prSet presAssocID="{6918C0AB-45CD-4E89-82E2-BCD542834107}" presName="compChildNode" presStyleCnt="0"/>
      <dgm:spPr/>
      <dgm:t>
        <a:bodyPr/>
        <a:lstStyle/>
        <a:p>
          <a:endParaRPr lang="sk-SK"/>
        </a:p>
      </dgm:t>
    </dgm:pt>
    <dgm:pt modelId="{0514F58E-4724-473B-AA0E-2164B4E55994}" type="pres">
      <dgm:prSet presAssocID="{6918C0AB-45CD-4E89-82E2-BCD542834107}" presName="theInnerList" presStyleCnt="0"/>
      <dgm:spPr/>
      <dgm:t>
        <a:bodyPr/>
        <a:lstStyle/>
        <a:p>
          <a:endParaRPr lang="sk-SK"/>
        </a:p>
      </dgm:t>
    </dgm:pt>
    <dgm:pt modelId="{64C0B2EF-5CC9-43E6-84D1-C3ECBB8633D4}" type="pres">
      <dgm:prSet presAssocID="{26FF14B4-1396-42BD-8A8B-BF76A77A1767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798EF33-CC2F-48D7-9802-234665BB9CCB}" type="pres">
      <dgm:prSet presAssocID="{26FF14B4-1396-42BD-8A8B-BF76A77A1767}" presName="aSpace2" presStyleCnt="0"/>
      <dgm:spPr/>
      <dgm:t>
        <a:bodyPr/>
        <a:lstStyle/>
        <a:p>
          <a:endParaRPr lang="sk-SK"/>
        </a:p>
      </dgm:t>
    </dgm:pt>
    <dgm:pt modelId="{3B8031B8-1786-43E4-87AD-AC076A488460}" type="pres">
      <dgm:prSet presAssocID="{6A7532A0-7B98-473A-8627-4DA36B2C5F5A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28A7F591-4A14-4638-A952-6C57C1CE8A21}" type="presOf" srcId="{2689B8E0-F377-4593-B9F3-A76CD69CB6F2}" destId="{EF1697E3-4348-414B-A8A7-03174443C064}" srcOrd="0" destOrd="0" presId="urn:microsoft.com/office/officeart/2005/8/layout/lProcess2"/>
    <dgm:cxn modelId="{09654F84-5B8A-43A0-BB61-31626E97DB38}" srcId="{3491C07C-2E17-418E-B4E9-BD139FBB1A5F}" destId="{3927B39D-6ED6-49FB-8495-AD286D4C774C}" srcOrd="1" destOrd="0" parTransId="{80E0F313-8A9D-4227-ACE5-764FCE8A381F}" sibTransId="{194714AC-02B0-4FA1-982F-362E91CB4A8D}"/>
    <dgm:cxn modelId="{03A1E1B6-44C6-4BAF-BCD4-2D35214B168D}" srcId="{4BB6312C-088B-48CC-868F-FD2B318A31CF}" destId="{3491C07C-2E17-418E-B4E9-BD139FBB1A5F}" srcOrd="0" destOrd="0" parTransId="{6E546AA6-C0B7-45D1-838E-7E31F1CEC199}" sibTransId="{7D23A4A3-0C8D-469D-BA1C-E51F4E361DBF}"/>
    <dgm:cxn modelId="{ED78219D-C9B0-496B-B244-A91FF606494B}" srcId="{3491C07C-2E17-418E-B4E9-BD139FBB1A5F}" destId="{2689B8E0-F377-4593-B9F3-A76CD69CB6F2}" srcOrd="0" destOrd="0" parTransId="{FA148F43-74E5-492D-866C-ABB75A677852}" sibTransId="{454FB455-C0AF-4542-A253-AF2D5B314128}"/>
    <dgm:cxn modelId="{ED3299FB-8F69-44A2-B6A3-298D71D6DE21}" type="presOf" srcId="{3491C07C-2E17-418E-B4E9-BD139FBB1A5F}" destId="{4C888038-6421-4604-B7C4-FBDAEBFD11D3}" srcOrd="1" destOrd="0" presId="urn:microsoft.com/office/officeart/2005/8/layout/lProcess2"/>
    <dgm:cxn modelId="{3E0CED22-794B-40F9-BC58-F700A11CF350}" srcId="{6918C0AB-45CD-4E89-82E2-BCD542834107}" destId="{6A7532A0-7B98-473A-8627-4DA36B2C5F5A}" srcOrd="1" destOrd="0" parTransId="{AE79565A-257D-4510-8DD2-1B5465C9142F}" sibTransId="{43BE5EC5-4669-4561-8AB0-3807E253E3CA}"/>
    <dgm:cxn modelId="{E88C039F-0E05-4189-AEE9-2605BE195770}" type="presOf" srcId="{6918C0AB-45CD-4E89-82E2-BCD542834107}" destId="{9145B2A6-A31D-47AB-A7DD-D06B4D651586}" srcOrd="0" destOrd="0" presId="urn:microsoft.com/office/officeart/2005/8/layout/lProcess2"/>
    <dgm:cxn modelId="{29CFD620-7229-411A-A2D3-D1644ACA7806}" type="presOf" srcId="{4BB6312C-088B-48CC-868F-FD2B318A31CF}" destId="{E3E487F8-4839-4BD8-82BF-9FBD1C80F5CC}" srcOrd="0" destOrd="0" presId="urn:microsoft.com/office/officeart/2005/8/layout/lProcess2"/>
    <dgm:cxn modelId="{49E3A167-3E92-493C-83F0-B29ED5EB3CE4}" type="presOf" srcId="{3491C07C-2E17-418E-B4E9-BD139FBB1A5F}" destId="{5B45B492-E1DC-49B8-93BE-6981C109F9F9}" srcOrd="0" destOrd="0" presId="urn:microsoft.com/office/officeart/2005/8/layout/lProcess2"/>
    <dgm:cxn modelId="{E66520E6-E288-480C-B4D3-257F9842B1F7}" srcId="{4BB6312C-088B-48CC-868F-FD2B318A31CF}" destId="{6918C0AB-45CD-4E89-82E2-BCD542834107}" srcOrd="1" destOrd="0" parTransId="{BEB3D643-C5FD-4A19-85F9-57DB22923E31}" sibTransId="{2D74C8DF-3C4D-4D40-A4B2-57609F9C136F}"/>
    <dgm:cxn modelId="{21F3D428-68AB-4D75-81E5-6F799D3A28CD}" srcId="{6918C0AB-45CD-4E89-82E2-BCD542834107}" destId="{26FF14B4-1396-42BD-8A8B-BF76A77A1767}" srcOrd="0" destOrd="0" parTransId="{CACA25A4-8A2D-443C-A8A5-F2A7D3E017F3}" sibTransId="{6ACC26DB-07EC-447A-8CC1-68075938A2C5}"/>
    <dgm:cxn modelId="{660E3E5D-8C42-44CB-B8A1-EACB1316B9CC}" type="presOf" srcId="{3927B39D-6ED6-49FB-8495-AD286D4C774C}" destId="{AC57815A-1521-4D4B-A81E-5EE72546C65E}" srcOrd="0" destOrd="0" presId="urn:microsoft.com/office/officeart/2005/8/layout/lProcess2"/>
    <dgm:cxn modelId="{B38CFE20-F2EF-437A-9C98-A44685C3821A}" type="presOf" srcId="{6A7532A0-7B98-473A-8627-4DA36B2C5F5A}" destId="{3B8031B8-1786-43E4-87AD-AC076A488460}" srcOrd="0" destOrd="0" presId="urn:microsoft.com/office/officeart/2005/8/layout/lProcess2"/>
    <dgm:cxn modelId="{D9F64FAE-BBF3-4661-8CD0-5DAC08FDE07A}" type="presOf" srcId="{6918C0AB-45CD-4E89-82E2-BCD542834107}" destId="{8A478CB5-F3B1-4FE1-811A-7B2D357BA140}" srcOrd="1" destOrd="0" presId="urn:microsoft.com/office/officeart/2005/8/layout/lProcess2"/>
    <dgm:cxn modelId="{9EC7D7A4-AAFE-4157-ABC3-14362B4C11A2}" type="presOf" srcId="{26FF14B4-1396-42BD-8A8B-BF76A77A1767}" destId="{64C0B2EF-5CC9-43E6-84D1-C3ECBB8633D4}" srcOrd="0" destOrd="0" presId="urn:microsoft.com/office/officeart/2005/8/layout/lProcess2"/>
    <dgm:cxn modelId="{ED430F28-F6D4-4227-B415-634C599BEECA}" type="presParOf" srcId="{E3E487F8-4839-4BD8-82BF-9FBD1C80F5CC}" destId="{6153AB64-383A-474F-AEBE-284255A20B40}" srcOrd="0" destOrd="0" presId="urn:microsoft.com/office/officeart/2005/8/layout/lProcess2"/>
    <dgm:cxn modelId="{029F5BAB-B7E8-4C81-B9F1-D949C2AF915C}" type="presParOf" srcId="{6153AB64-383A-474F-AEBE-284255A20B40}" destId="{5B45B492-E1DC-49B8-93BE-6981C109F9F9}" srcOrd="0" destOrd="0" presId="urn:microsoft.com/office/officeart/2005/8/layout/lProcess2"/>
    <dgm:cxn modelId="{9949DF36-4C0F-4666-A620-4D5D0F9332CB}" type="presParOf" srcId="{6153AB64-383A-474F-AEBE-284255A20B40}" destId="{4C888038-6421-4604-B7C4-FBDAEBFD11D3}" srcOrd="1" destOrd="0" presId="urn:microsoft.com/office/officeart/2005/8/layout/lProcess2"/>
    <dgm:cxn modelId="{7F165B06-7660-444C-818E-8331140C61B1}" type="presParOf" srcId="{6153AB64-383A-474F-AEBE-284255A20B40}" destId="{1E1BFEA6-2128-485D-9A4D-6FD892112B83}" srcOrd="2" destOrd="0" presId="urn:microsoft.com/office/officeart/2005/8/layout/lProcess2"/>
    <dgm:cxn modelId="{68C2CF47-3088-48A4-9CE9-205B4E9C6D2C}" type="presParOf" srcId="{1E1BFEA6-2128-485D-9A4D-6FD892112B83}" destId="{8F66EE8E-3563-4BFC-9556-6071CD43C227}" srcOrd="0" destOrd="0" presId="urn:microsoft.com/office/officeart/2005/8/layout/lProcess2"/>
    <dgm:cxn modelId="{9B6D2B33-FD5A-4085-9D95-ECB2AF14621F}" type="presParOf" srcId="{8F66EE8E-3563-4BFC-9556-6071CD43C227}" destId="{EF1697E3-4348-414B-A8A7-03174443C064}" srcOrd="0" destOrd="0" presId="urn:microsoft.com/office/officeart/2005/8/layout/lProcess2"/>
    <dgm:cxn modelId="{8C1CB310-5AFE-42BE-B28B-A0049F86C0FB}" type="presParOf" srcId="{8F66EE8E-3563-4BFC-9556-6071CD43C227}" destId="{1BD16EE7-7AD7-41BD-9CF6-D05763E74324}" srcOrd="1" destOrd="0" presId="urn:microsoft.com/office/officeart/2005/8/layout/lProcess2"/>
    <dgm:cxn modelId="{72B45E3E-36FD-4A17-A5F0-4FD82340ECA2}" type="presParOf" srcId="{8F66EE8E-3563-4BFC-9556-6071CD43C227}" destId="{AC57815A-1521-4D4B-A81E-5EE72546C65E}" srcOrd="2" destOrd="0" presId="urn:microsoft.com/office/officeart/2005/8/layout/lProcess2"/>
    <dgm:cxn modelId="{D326C13C-9062-428E-AAF7-6EB431088301}" type="presParOf" srcId="{E3E487F8-4839-4BD8-82BF-9FBD1C80F5CC}" destId="{849582CD-8721-4449-B991-7BF6EEF803BA}" srcOrd="1" destOrd="0" presId="urn:microsoft.com/office/officeart/2005/8/layout/lProcess2"/>
    <dgm:cxn modelId="{3D331DD1-9153-4EC3-8434-84FBF8293D49}" type="presParOf" srcId="{E3E487F8-4839-4BD8-82BF-9FBD1C80F5CC}" destId="{3FAEE1D9-14F0-4534-8D17-B4EA010CD68D}" srcOrd="2" destOrd="0" presId="urn:microsoft.com/office/officeart/2005/8/layout/lProcess2"/>
    <dgm:cxn modelId="{DFDEA730-404F-44F8-A565-3D52D57C30E7}" type="presParOf" srcId="{3FAEE1D9-14F0-4534-8D17-B4EA010CD68D}" destId="{9145B2A6-A31D-47AB-A7DD-D06B4D651586}" srcOrd="0" destOrd="0" presId="urn:microsoft.com/office/officeart/2005/8/layout/lProcess2"/>
    <dgm:cxn modelId="{75A4E767-D73D-4DAE-883B-A82F4A2CBE03}" type="presParOf" srcId="{3FAEE1D9-14F0-4534-8D17-B4EA010CD68D}" destId="{8A478CB5-F3B1-4FE1-811A-7B2D357BA140}" srcOrd="1" destOrd="0" presId="urn:microsoft.com/office/officeart/2005/8/layout/lProcess2"/>
    <dgm:cxn modelId="{F3CE6D5D-94CB-4CCE-861A-3B33CF3E7926}" type="presParOf" srcId="{3FAEE1D9-14F0-4534-8D17-B4EA010CD68D}" destId="{5AF05A05-2716-4678-82DF-2591BA1A202D}" srcOrd="2" destOrd="0" presId="urn:microsoft.com/office/officeart/2005/8/layout/lProcess2"/>
    <dgm:cxn modelId="{F7AE010A-83F6-45D2-BBF7-9F7224FED2B1}" type="presParOf" srcId="{5AF05A05-2716-4678-82DF-2591BA1A202D}" destId="{0514F58E-4724-473B-AA0E-2164B4E55994}" srcOrd="0" destOrd="0" presId="urn:microsoft.com/office/officeart/2005/8/layout/lProcess2"/>
    <dgm:cxn modelId="{0055875C-3DB3-40C2-A169-E5BCE17AA7A3}" type="presParOf" srcId="{0514F58E-4724-473B-AA0E-2164B4E55994}" destId="{64C0B2EF-5CC9-43E6-84D1-C3ECBB8633D4}" srcOrd="0" destOrd="0" presId="urn:microsoft.com/office/officeart/2005/8/layout/lProcess2"/>
    <dgm:cxn modelId="{90B2FF54-B1F0-4909-AA7A-9B4D1285BD96}" type="presParOf" srcId="{0514F58E-4724-473B-AA0E-2164B4E55994}" destId="{D798EF33-CC2F-48D7-9802-234665BB9CCB}" srcOrd="1" destOrd="0" presId="urn:microsoft.com/office/officeart/2005/8/layout/lProcess2"/>
    <dgm:cxn modelId="{B410CFAF-625E-4B96-9FDE-5FFB5435F7E9}" type="presParOf" srcId="{0514F58E-4724-473B-AA0E-2164B4E55994}" destId="{3B8031B8-1786-43E4-87AD-AC076A48846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BB6312C-088B-48CC-868F-FD2B318A31CF}" type="doc">
      <dgm:prSet loTypeId="urn:microsoft.com/office/officeart/2005/8/layout/lProcess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sk-SK"/>
        </a:p>
      </dgm:t>
    </dgm:pt>
    <dgm:pt modelId="{3491C07C-2E17-418E-B4E9-BD139FBB1A5F}">
      <dgm:prSet phldrT="[Text]"/>
      <dgm:spPr/>
      <dgm:t>
        <a:bodyPr/>
        <a:lstStyle/>
        <a:p>
          <a:pPr algn="ctr"/>
          <a:r>
            <a:rPr lang="sk-SK" dirty="0" smtClean="0"/>
            <a:t>Umiestnenie</a:t>
          </a:r>
          <a:endParaRPr lang="sk-SK" dirty="0"/>
        </a:p>
      </dgm:t>
    </dgm:pt>
    <dgm:pt modelId="{6E546AA6-C0B7-45D1-838E-7E31F1CEC199}" type="parTrans" cxnId="{03A1E1B6-44C6-4BAF-BCD4-2D35214B168D}">
      <dgm:prSet/>
      <dgm:spPr/>
      <dgm:t>
        <a:bodyPr/>
        <a:lstStyle/>
        <a:p>
          <a:pPr algn="ctr"/>
          <a:endParaRPr lang="sk-SK"/>
        </a:p>
      </dgm:t>
    </dgm:pt>
    <dgm:pt modelId="{7D23A4A3-0C8D-469D-BA1C-E51F4E361DBF}" type="sibTrans" cxnId="{03A1E1B6-44C6-4BAF-BCD4-2D35214B168D}">
      <dgm:prSet/>
      <dgm:spPr/>
      <dgm:t>
        <a:bodyPr/>
        <a:lstStyle/>
        <a:p>
          <a:pPr algn="ctr"/>
          <a:endParaRPr lang="sk-SK"/>
        </a:p>
      </dgm:t>
    </dgm:pt>
    <dgm:pt modelId="{7AACB34F-12C7-43D2-AE45-775374762514}">
      <dgm:prSet phldrT="[Text]"/>
      <dgm:spPr/>
      <dgm:t>
        <a:bodyPr/>
        <a:lstStyle/>
        <a:p>
          <a:pPr algn="ctr"/>
          <a:r>
            <a:rPr lang="sk-SK" dirty="0" smtClean="0"/>
            <a:t>Účel opatrenia</a:t>
          </a:r>
          <a:endParaRPr lang="sk-SK" dirty="0"/>
        </a:p>
      </dgm:t>
    </dgm:pt>
    <dgm:pt modelId="{14E67066-069E-4966-804B-F665C3AA3D83}" type="parTrans" cxnId="{C3C58142-A60E-42A8-B2A5-8A46433C2456}">
      <dgm:prSet/>
      <dgm:spPr/>
      <dgm:t>
        <a:bodyPr/>
        <a:lstStyle/>
        <a:p>
          <a:endParaRPr lang="sk-SK"/>
        </a:p>
      </dgm:t>
    </dgm:pt>
    <dgm:pt modelId="{2C30CF3E-16B1-483E-BC45-F803FF591841}" type="sibTrans" cxnId="{C3C58142-A60E-42A8-B2A5-8A46433C2456}">
      <dgm:prSet/>
      <dgm:spPr/>
      <dgm:t>
        <a:bodyPr/>
        <a:lstStyle/>
        <a:p>
          <a:endParaRPr lang="sk-SK"/>
        </a:p>
      </dgm:t>
    </dgm:pt>
    <dgm:pt modelId="{6A7532A0-7B98-473A-8627-4DA36B2C5F5A}">
      <dgm:prSet phldrT="[Text]" custT="1"/>
      <dgm:spPr/>
      <dgm:t>
        <a:bodyPr/>
        <a:lstStyle/>
        <a:p>
          <a:pPr algn="ctr"/>
          <a:r>
            <a:rPr lang="sk-SK" sz="4400" dirty="0" smtClean="0"/>
            <a:t>Vyhodnocovať prínos hmyzu   pre ekosystém</a:t>
          </a:r>
          <a:endParaRPr lang="sk-SK" sz="4400" dirty="0"/>
        </a:p>
      </dgm:t>
    </dgm:pt>
    <dgm:pt modelId="{AE79565A-257D-4510-8DD2-1B5465C9142F}" type="parTrans" cxnId="{3E0CED22-794B-40F9-BC58-F700A11CF350}">
      <dgm:prSet/>
      <dgm:spPr/>
      <dgm:t>
        <a:bodyPr/>
        <a:lstStyle/>
        <a:p>
          <a:endParaRPr lang="sk-SK"/>
        </a:p>
      </dgm:t>
    </dgm:pt>
    <dgm:pt modelId="{43BE5EC5-4669-4561-8AB0-3807E253E3CA}" type="sibTrans" cxnId="{3E0CED22-794B-40F9-BC58-F700A11CF350}">
      <dgm:prSet/>
      <dgm:spPr/>
      <dgm:t>
        <a:bodyPr/>
        <a:lstStyle/>
        <a:p>
          <a:endParaRPr lang="sk-SK"/>
        </a:p>
      </dgm:t>
    </dgm:pt>
    <dgm:pt modelId="{2689B8E0-F377-4593-B9F3-A76CD69CB6F2}">
      <dgm:prSet phldrT="[Text]" custT="1"/>
      <dgm:spPr/>
      <dgm:t>
        <a:bodyPr/>
        <a:lstStyle/>
        <a:p>
          <a:pPr algn="ctr"/>
          <a:r>
            <a:rPr lang="sk-SK" sz="4400" dirty="0" smtClean="0"/>
            <a:t>Vonkajší areál školy</a:t>
          </a:r>
          <a:endParaRPr lang="sk-SK" sz="4400" dirty="0"/>
        </a:p>
      </dgm:t>
    </dgm:pt>
    <dgm:pt modelId="{FA148F43-74E5-492D-866C-ABB75A677852}" type="parTrans" cxnId="{ED78219D-C9B0-496B-B244-A91FF606494B}">
      <dgm:prSet/>
      <dgm:spPr/>
      <dgm:t>
        <a:bodyPr/>
        <a:lstStyle/>
        <a:p>
          <a:endParaRPr lang="sk-SK"/>
        </a:p>
      </dgm:t>
    </dgm:pt>
    <dgm:pt modelId="{454FB455-C0AF-4542-A253-AF2D5B314128}" type="sibTrans" cxnId="{ED78219D-C9B0-496B-B244-A91FF606494B}">
      <dgm:prSet/>
      <dgm:spPr/>
      <dgm:t>
        <a:bodyPr/>
        <a:lstStyle/>
        <a:p>
          <a:endParaRPr lang="sk-SK"/>
        </a:p>
      </dgm:t>
    </dgm:pt>
    <dgm:pt modelId="{3927B39D-6ED6-49FB-8495-AD286D4C774C}">
      <dgm:prSet phldrT="[Text]" custT="1"/>
      <dgm:spPr/>
      <dgm:t>
        <a:bodyPr/>
        <a:lstStyle/>
        <a:p>
          <a:pPr algn="ctr"/>
          <a:r>
            <a:rPr lang="sk-SK" sz="4400" dirty="0" smtClean="0"/>
            <a:t>Určený pre žiakov a verejnosť</a:t>
          </a:r>
          <a:endParaRPr lang="sk-SK" sz="4400" dirty="0"/>
        </a:p>
      </dgm:t>
    </dgm:pt>
    <dgm:pt modelId="{80E0F313-8A9D-4227-ACE5-764FCE8A381F}" type="parTrans" cxnId="{09654F84-5B8A-43A0-BB61-31626E97DB38}">
      <dgm:prSet/>
      <dgm:spPr/>
      <dgm:t>
        <a:bodyPr/>
        <a:lstStyle/>
        <a:p>
          <a:endParaRPr lang="sk-SK"/>
        </a:p>
      </dgm:t>
    </dgm:pt>
    <dgm:pt modelId="{194714AC-02B0-4FA1-982F-362E91CB4A8D}" type="sibTrans" cxnId="{09654F84-5B8A-43A0-BB61-31626E97DB38}">
      <dgm:prSet/>
      <dgm:spPr/>
      <dgm:t>
        <a:bodyPr/>
        <a:lstStyle/>
        <a:p>
          <a:endParaRPr lang="sk-SK"/>
        </a:p>
      </dgm:t>
    </dgm:pt>
    <dgm:pt modelId="{26FF14B4-1396-42BD-8A8B-BF76A77A1767}">
      <dgm:prSet phldrT="[Text]" custT="1"/>
      <dgm:spPr/>
      <dgm:t>
        <a:bodyPr/>
        <a:lstStyle/>
        <a:p>
          <a:pPr algn="ctr"/>
          <a:r>
            <a:rPr lang="sk-SK" sz="4400" smtClean="0"/>
            <a:t>Poznávať a sledovať správanie sa hmyzu</a:t>
          </a:r>
          <a:endParaRPr lang="sk-SK" sz="4400" dirty="0"/>
        </a:p>
      </dgm:t>
    </dgm:pt>
    <dgm:pt modelId="{CACA25A4-8A2D-443C-A8A5-F2A7D3E017F3}" type="parTrans" cxnId="{21F3D428-68AB-4D75-81E5-6F799D3A28CD}">
      <dgm:prSet/>
      <dgm:spPr/>
      <dgm:t>
        <a:bodyPr/>
        <a:lstStyle/>
        <a:p>
          <a:endParaRPr lang="sk-SK"/>
        </a:p>
      </dgm:t>
    </dgm:pt>
    <dgm:pt modelId="{6ACC26DB-07EC-447A-8CC1-68075938A2C5}" type="sibTrans" cxnId="{21F3D428-68AB-4D75-81E5-6F799D3A28CD}">
      <dgm:prSet/>
      <dgm:spPr/>
      <dgm:t>
        <a:bodyPr/>
        <a:lstStyle/>
        <a:p>
          <a:endParaRPr lang="sk-SK"/>
        </a:p>
      </dgm:t>
    </dgm:pt>
    <dgm:pt modelId="{E3E487F8-4839-4BD8-82BF-9FBD1C80F5CC}" type="pres">
      <dgm:prSet presAssocID="{4BB6312C-088B-48CC-868F-FD2B318A31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153AB64-383A-474F-AEBE-284255A20B40}" type="pres">
      <dgm:prSet presAssocID="{3491C07C-2E17-418E-B4E9-BD139FBB1A5F}" presName="compNode" presStyleCnt="0"/>
      <dgm:spPr/>
      <dgm:t>
        <a:bodyPr/>
        <a:lstStyle/>
        <a:p>
          <a:endParaRPr lang="sk-SK"/>
        </a:p>
      </dgm:t>
    </dgm:pt>
    <dgm:pt modelId="{5B45B492-E1DC-49B8-93BE-6981C109F9F9}" type="pres">
      <dgm:prSet presAssocID="{3491C07C-2E17-418E-B4E9-BD139FBB1A5F}" presName="aNode" presStyleLbl="bgShp" presStyleIdx="0" presStyleCnt="2"/>
      <dgm:spPr/>
      <dgm:t>
        <a:bodyPr/>
        <a:lstStyle/>
        <a:p>
          <a:endParaRPr lang="sk-SK"/>
        </a:p>
      </dgm:t>
    </dgm:pt>
    <dgm:pt modelId="{4C888038-6421-4604-B7C4-FBDAEBFD11D3}" type="pres">
      <dgm:prSet presAssocID="{3491C07C-2E17-418E-B4E9-BD139FBB1A5F}" presName="textNode" presStyleLbl="bgShp" presStyleIdx="0" presStyleCnt="2"/>
      <dgm:spPr/>
      <dgm:t>
        <a:bodyPr/>
        <a:lstStyle/>
        <a:p>
          <a:endParaRPr lang="sk-SK"/>
        </a:p>
      </dgm:t>
    </dgm:pt>
    <dgm:pt modelId="{1E1BFEA6-2128-485D-9A4D-6FD892112B83}" type="pres">
      <dgm:prSet presAssocID="{3491C07C-2E17-418E-B4E9-BD139FBB1A5F}" presName="compChildNode" presStyleCnt="0"/>
      <dgm:spPr/>
      <dgm:t>
        <a:bodyPr/>
        <a:lstStyle/>
        <a:p>
          <a:endParaRPr lang="sk-SK"/>
        </a:p>
      </dgm:t>
    </dgm:pt>
    <dgm:pt modelId="{8F66EE8E-3563-4BFC-9556-6071CD43C227}" type="pres">
      <dgm:prSet presAssocID="{3491C07C-2E17-418E-B4E9-BD139FBB1A5F}" presName="theInnerList" presStyleCnt="0"/>
      <dgm:spPr/>
      <dgm:t>
        <a:bodyPr/>
        <a:lstStyle/>
        <a:p>
          <a:endParaRPr lang="sk-SK"/>
        </a:p>
      </dgm:t>
    </dgm:pt>
    <dgm:pt modelId="{EF1697E3-4348-414B-A8A7-03174443C064}" type="pres">
      <dgm:prSet presAssocID="{2689B8E0-F377-4593-B9F3-A76CD69CB6F2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BD16EE7-7AD7-41BD-9CF6-D05763E74324}" type="pres">
      <dgm:prSet presAssocID="{2689B8E0-F377-4593-B9F3-A76CD69CB6F2}" presName="aSpace2" presStyleCnt="0"/>
      <dgm:spPr/>
      <dgm:t>
        <a:bodyPr/>
        <a:lstStyle/>
        <a:p>
          <a:endParaRPr lang="sk-SK"/>
        </a:p>
      </dgm:t>
    </dgm:pt>
    <dgm:pt modelId="{AC57815A-1521-4D4B-A81E-5EE72546C65E}" type="pres">
      <dgm:prSet presAssocID="{3927B39D-6ED6-49FB-8495-AD286D4C774C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49582CD-8721-4449-B991-7BF6EEF803BA}" type="pres">
      <dgm:prSet presAssocID="{3491C07C-2E17-418E-B4E9-BD139FBB1A5F}" presName="aSpace" presStyleCnt="0"/>
      <dgm:spPr/>
      <dgm:t>
        <a:bodyPr/>
        <a:lstStyle/>
        <a:p>
          <a:endParaRPr lang="sk-SK"/>
        </a:p>
      </dgm:t>
    </dgm:pt>
    <dgm:pt modelId="{33BA752B-5C8C-43DE-8B72-D092D07FEBD8}" type="pres">
      <dgm:prSet presAssocID="{7AACB34F-12C7-43D2-AE45-775374762514}" presName="compNode" presStyleCnt="0"/>
      <dgm:spPr/>
      <dgm:t>
        <a:bodyPr/>
        <a:lstStyle/>
        <a:p>
          <a:endParaRPr lang="sk-SK"/>
        </a:p>
      </dgm:t>
    </dgm:pt>
    <dgm:pt modelId="{6155978D-D217-4D9E-92E2-8DA69F7EBBF8}" type="pres">
      <dgm:prSet presAssocID="{7AACB34F-12C7-43D2-AE45-775374762514}" presName="aNode" presStyleLbl="bgShp" presStyleIdx="1" presStyleCnt="2"/>
      <dgm:spPr/>
      <dgm:t>
        <a:bodyPr/>
        <a:lstStyle/>
        <a:p>
          <a:endParaRPr lang="sk-SK"/>
        </a:p>
      </dgm:t>
    </dgm:pt>
    <dgm:pt modelId="{7C6558F1-0E13-4633-867E-C597A3B8D99B}" type="pres">
      <dgm:prSet presAssocID="{7AACB34F-12C7-43D2-AE45-775374762514}" presName="textNode" presStyleLbl="bgShp" presStyleIdx="1" presStyleCnt="2"/>
      <dgm:spPr/>
      <dgm:t>
        <a:bodyPr/>
        <a:lstStyle/>
        <a:p>
          <a:endParaRPr lang="sk-SK"/>
        </a:p>
      </dgm:t>
    </dgm:pt>
    <dgm:pt modelId="{8D74D618-7339-4FF3-90E6-2464C698FEDB}" type="pres">
      <dgm:prSet presAssocID="{7AACB34F-12C7-43D2-AE45-775374762514}" presName="compChildNode" presStyleCnt="0"/>
      <dgm:spPr/>
      <dgm:t>
        <a:bodyPr/>
        <a:lstStyle/>
        <a:p>
          <a:endParaRPr lang="sk-SK"/>
        </a:p>
      </dgm:t>
    </dgm:pt>
    <dgm:pt modelId="{A266A09D-5EC8-4F00-BAD5-9AA7915846EA}" type="pres">
      <dgm:prSet presAssocID="{7AACB34F-12C7-43D2-AE45-775374762514}" presName="theInnerList" presStyleCnt="0"/>
      <dgm:spPr/>
      <dgm:t>
        <a:bodyPr/>
        <a:lstStyle/>
        <a:p>
          <a:endParaRPr lang="sk-SK"/>
        </a:p>
      </dgm:t>
    </dgm:pt>
    <dgm:pt modelId="{64C0B2EF-5CC9-43E6-84D1-C3ECBB8633D4}" type="pres">
      <dgm:prSet presAssocID="{26FF14B4-1396-42BD-8A8B-BF76A77A1767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798EF33-CC2F-48D7-9802-234665BB9CCB}" type="pres">
      <dgm:prSet presAssocID="{26FF14B4-1396-42BD-8A8B-BF76A77A1767}" presName="aSpace2" presStyleCnt="0"/>
      <dgm:spPr/>
      <dgm:t>
        <a:bodyPr/>
        <a:lstStyle/>
        <a:p>
          <a:endParaRPr lang="sk-SK"/>
        </a:p>
      </dgm:t>
    </dgm:pt>
    <dgm:pt modelId="{3B8031B8-1786-43E4-87AD-AC076A488460}" type="pres">
      <dgm:prSet presAssocID="{6A7532A0-7B98-473A-8627-4DA36B2C5F5A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78C09CCC-2868-4F35-BD2D-100ACA93415F}" type="presOf" srcId="{2689B8E0-F377-4593-B9F3-A76CD69CB6F2}" destId="{EF1697E3-4348-414B-A8A7-03174443C064}" srcOrd="0" destOrd="0" presId="urn:microsoft.com/office/officeart/2005/8/layout/lProcess2"/>
    <dgm:cxn modelId="{9F8258F2-2B8A-4D9C-A5D5-C13808F2C56E}" type="presOf" srcId="{3491C07C-2E17-418E-B4E9-BD139FBB1A5F}" destId="{5B45B492-E1DC-49B8-93BE-6981C109F9F9}" srcOrd="0" destOrd="0" presId="urn:microsoft.com/office/officeart/2005/8/layout/lProcess2"/>
    <dgm:cxn modelId="{638BE25A-8A2F-4897-970D-6056DBEB4052}" type="presOf" srcId="{4BB6312C-088B-48CC-868F-FD2B318A31CF}" destId="{E3E487F8-4839-4BD8-82BF-9FBD1C80F5CC}" srcOrd="0" destOrd="0" presId="urn:microsoft.com/office/officeart/2005/8/layout/lProcess2"/>
    <dgm:cxn modelId="{09654F84-5B8A-43A0-BB61-31626E97DB38}" srcId="{3491C07C-2E17-418E-B4E9-BD139FBB1A5F}" destId="{3927B39D-6ED6-49FB-8495-AD286D4C774C}" srcOrd="1" destOrd="0" parTransId="{80E0F313-8A9D-4227-ACE5-764FCE8A381F}" sibTransId="{194714AC-02B0-4FA1-982F-362E91CB4A8D}"/>
    <dgm:cxn modelId="{03A1E1B6-44C6-4BAF-BCD4-2D35214B168D}" srcId="{4BB6312C-088B-48CC-868F-FD2B318A31CF}" destId="{3491C07C-2E17-418E-B4E9-BD139FBB1A5F}" srcOrd="0" destOrd="0" parTransId="{6E546AA6-C0B7-45D1-838E-7E31F1CEC199}" sibTransId="{7D23A4A3-0C8D-469D-BA1C-E51F4E361DBF}"/>
    <dgm:cxn modelId="{ED78219D-C9B0-496B-B244-A91FF606494B}" srcId="{3491C07C-2E17-418E-B4E9-BD139FBB1A5F}" destId="{2689B8E0-F377-4593-B9F3-A76CD69CB6F2}" srcOrd="0" destOrd="0" parTransId="{FA148F43-74E5-492D-866C-ABB75A677852}" sibTransId="{454FB455-C0AF-4542-A253-AF2D5B314128}"/>
    <dgm:cxn modelId="{6342A55D-C677-4F68-BC92-B12409CD12AC}" type="presOf" srcId="{6A7532A0-7B98-473A-8627-4DA36B2C5F5A}" destId="{3B8031B8-1786-43E4-87AD-AC076A488460}" srcOrd="0" destOrd="0" presId="urn:microsoft.com/office/officeart/2005/8/layout/lProcess2"/>
    <dgm:cxn modelId="{D96EB19F-E9C3-4BD6-A7FC-4214168A52A9}" type="presOf" srcId="{26FF14B4-1396-42BD-8A8B-BF76A77A1767}" destId="{64C0B2EF-5CC9-43E6-84D1-C3ECBB8633D4}" srcOrd="0" destOrd="0" presId="urn:microsoft.com/office/officeart/2005/8/layout/lProcess2"/>
    <dgm:cxn modelId="{3E0CED22-794B-40F9-BC58-F700A11CF350}" srcId="{7AACB34F-12C7-43D2-AE45-775374762514}" destId="{6A7532A0-7B98-473A-8627-4DA36B2C5F5A}" srcOrd="1" destOrd="0" parTransId="{AE79565A-257D-4510-8DD2-1B5465C9142F}" sibTransId="{43BE5EC5-4669-4561-8AB0-3807E253E3CA}"/>
    <dgm:cxn modelId="{C1D22FD6-1DDA-417B-BCB2-0C183B84B105}" type="presOf" srcId="{3491C07C-2E17-418E-B4E9-BD139FBB1A5F}" destId="{4C888038-6421-4604-B7C4-FBDAEBFD11D3}" srcOrd="1" destOrd="0" presId="urn:microsoft.com/office/officeart/2005/8/layout/lProcess2"/>
    <dgm:cxn modelId="{8D06E119-C3D1-45C0-9DA6-589E543A03D5}" type="presOf" srcId="{3927B39D-6ED6-49FB-8495-AD286D4C774C}" destId="{AC57815A-1521-4D4B-A81E-5EE72546C65E}" srcOrd="0" destOrd="0" presId="urn:microsoft.com/office/officeart/2005/8/layout/lProcess2"/>
    <dgm:cxn modelId="{21F3D428-68AB-4D75-81E5-6F799D3A28CD}" srcId="{7AACB34F-12C7-43D2-AE45-775374762514}" destId="{26FF14B4-1396-42BD-8A8B-BF76A77A1767}" srcOrd="0" destOrd="0" parTransId="{CACA25A4-8A2D-443C-A8A5-F2A7D3E017F3}" sibTransId="{6ACC26DB-07EC-447A-8CC1-68075938A2C5}"/>
    <dgm:cxn modelId="{C3C58142-A60E-42A8-B2A5-8A46433C2456}" srcId="{4BB6312C-088B-48CC-868F-FD2B318A31CF}" destId="{7AACB34F-12C7-43D2-AE45-775374762514}" srcOrd="1" destOrd="0" parTransId="{14E67066-069E-4966-804B-F665C3AA3D83}" sibTransId="{2C30CF3E-16B1-483E-BC45-F803FF591841}"/>
    <dgm:cxn modelId="{3D308EDD-BF3C-4D7D-BE37-E28C3A28F808}" type="presOf" srcId="{7AACB34F-12C7-43D2-AE45-775374762514}" destId="{7C6558F1-0E13-4633-867E-C597A3B8D99B}" srcOrd="1" destOrd="0" presId="urn:microsoft.com/office/officeart/2005/8/layout/lProcess2"/>
    <dgm:cxn modelId="{FEBCEB12-E689-4604-BAAB-3EDB2499AD09}" type="presOf" srcId="{7AACB34F-12C7-43D2-AE45-775374762514}" destId="{6155978D-D217-4D9E-92E2-8DA69F7EBBF8}" srcOrd="0" destOrd="0" presId="urn:microsoft.com/office/officeart/2005/8/layout/lProcess2"/>
    <dgm:cxn modelId="{095F66FD-4606-47D5-AAC4-415CE2943055}" type="presParOf" srcId="{E3E487F8-4839-4BD8-82BF-9FBD1C80F5CC}" destId="{6153AB64-383A-474F-AEBE-284255A20B40}" srcOrd="0" destOrd="0" presId="urn:microsoft.com/office/officeart/2005/8/layout/lProcess2"/>
    <dgm:cxn modelId="{7B592A5B-3C7D-4DA3-910B-D53780A84E61}" type="presParOf" srcId="{6153AB64-383A-474F-AEBE-284255A20B40}" destId="{5B45B492-E1DC-49B8-93BE-6981C109F9F9}" srcOrd="0" destOrd="0" presId="urn:microsoft.com/office/officeart/2005/8/layout/lProcess2"/>
    <dgm:cxn modelId="{5CC71EFA-083B-4A0A-BA07-3782851E32EE}" type="presParOf" srcId="{6153AB64-383A-474F-AEBE-284255A20B40}" destId="{4C888038-6421-4604-B7C4-FBDAEBFD11D3}" srcOrd="1" destOrd="0" presId="urn:microsoft.com/office/officeart/2005/8/layout/lProcess2"/>
    <dgm:cxn modelId="{76FB3B88-92A5-46B4-9E13-49C4E3654ADA}" type="presParOf" srcId="{6153AB64-383A-474F-AEBE-284255A20B40}" destId="{1E1BFEA6-2128-485D-9A4D-6FD892112B83}" srcOrd="2" destOrd="0" presId="urn:microsoft.com/office/officeart/2005/8/layout/lProcess2"/>
    <dgm:cxn modelId="{517F67B3-35A8-4866-9CF1-00273E9002A4}" type="presParOf" srcId="{1E1BFEA6-2128-485D-9A4D-6FD892112B83}" destId="{8F66EE8E-3563-4BFC-9556-6071CD43C227}" srcOrd="0" destOrd="0" presId="urn:microsoft.com/office/officeart/2005/8/layout/lProcess2"/>
    <dgm:cxn modelId="{CAEB40DF-6CAB-4974-8FD2-8EC6F5CD66B6}" type="presParOf" srcId="{8F66EE8E-3563-4BFC-9556-6071CD43C227}" destId="{EF1697E3-4348-414B-A8A7-03174443C064}" srcOrd="0" destOrd="0" presId="urn:microsoft.com/office/officeart/2005/8/layout/lProcess2"/>
    <dgm:cxn modelId="{42E8C587-DA8B-464C-A209-1FDA1312AF2E}" type="presParOf" srcId="{8F66EE8E-3563-4BFC-9556-6071CD43C227}" destId="{1BD16EE7-7AD7-41BD-9CF6-D05763E74324}" srcOrd="1" destOrd="0" presId="urn:microsoft.com/office/officeart/2005/8/layout/lProcess2"/>
    <dgm:cxn modelId="{011F1EE9-224A-413D-BA44-A596E3B200DC}" type="presParOf" srcId="{8F66EE8E-3563-4BFC-9556-6071CD43C227}" destId="{AC57815A-1521-4D4B-A81E-5EE72546C65E}" srcOrd="2" destOrd="0" presId="urn:microsoft.com/office/officeart/2005/8/layout/lProcess2"/>
    <dgm:cxn modelId="{904A9E5F-5078-43C4-8C68-629ACD29456B}" type="presParOf" srcId="{E3E487F8-4839-4BD8-82BF-9FBD1C80F5CC}" destId="{849582CD-8721-4449-B991-7BF6EEF803BA}" srcOrd="1" destOrd="0" presId="urn:microsoft.com/office/officeart/2005/8/layout/lProcess2"/>
    <dgm:cxn modelId="{1B0D00D4-D890-47EB-83B5-5FB556B420ED}" type="presParOf" srcId="{E3E487F8-4839-4BD8-82BF-9FBD1C80F5CC}" destId="{33BA752B-5C8C-43DE-8B72-D092D07FEBD8}" srcOrd="2" destOrd="0" presId="urn:microsoft.com/office/officeart/2005/8/layout/lProcess2"/>
    <dgm:cxn modelId="{13505635-A530-412D-9963-044E880C79A7}" type="presParOf" srcId="{33BA752B-5C8C-43DE-8B72-D092D07FEBD8}" destId="{6155978D-D217-4D9E-92E2-8DA69F7EBBF8}" srcOrd="0" destOrd="0" presId="urn:microsoft.com/office/officeart/2005/8/layout/lProcess2"/>
    <dgm:cxn modelId="{F75840F9-06FF-4443-8EA0-5367B56E4E9F}" type="presParOf" srcId="{33BA752B-5C8C-43DE-8B72-D092D07FEBD8}" destId="{7C6558F1-0E13-4633-867E-C597A3B8D99B}" srcOrd="1" destOrd="0" presId="urn:microsoft.com/office/officeart/2005/8/layout/lProcess2"/>
    <dgm:cxn modelId="{4FE3A11A-B776-4180-BCC4-497E58412003}" type="presParOf" srcId="{33BA752B-5C8C-43DE-8B72-D092D07FEBD8}" destId="{8D74D618-7339-4FF3-90E6-2464C698FEDB}" srcOrd="2" destOrd="0" presId="urn:microsoft.com/office/officeart/2005/8/layout/lProcess2"/>
    <dgm:cxn modelId="{BEFD0E26-7B96-4102-8BDB-5D0BC1C1DF5D}" type="presParOf" srcId="{8D74D618-7339-4FF3-90E6-2464C698FEDB}" destId="{A266A09D-5EC8-4F00-BAD5-9AA7915846EA}" srcOrd="0" destOrd="0" presId="urn:microsoft.com/office/officeart/2005/8/layout/lProcess2"/>
    <dgm:cxn modelId="{3EF44F15-FAF5-4795-80CB-D270193F8E2B}" type="presParOf" srcId="{A266A09D-5EC8-4F00-BAD5-9AA7915846EA}" destId="{64C0B2EF-5CC9-43E6-84D1-C3ECBB8633D4}" srcOrd="0" destOrd="0" presId="urn:microsoft.com/office/officeart/2005/8/layout/lProcess2"/>
    <dgm:cxn modelId="{CDB4904B-EF52-42AF-AEA2-B441A93C5B3B}" type="presParOf" srcId="{A266A09D-5EC8-4F00-BAD5-9AA7915846EA}" destId="{D798EF33-CC2F-48D7-9802-234665BB9CCB}" srcOrd="1" destOrd="0" presId="urn:microsoft.com/office/officeart/2005/8/layout/lProcess2"/>
    <dgm:cxn modelId="{0BFC0098-A903-4601-B1C6-5F8483098066}" type="presParOf" srcId="{A266A09D-5EC8-4F00-BAD5-9AA7915846EA}" destId="{3B8031B8-1786-43E4-87AD-AC076A48846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C92D24-D8E2-4621-89B9-F656633FBBBE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sk-SK"/>
        </a:p>
      </dgm:t>
    </dgm:pt>
    <dgm:pt modelId="{1E4F8B8B-5596-403D-9E2D-AC1A2B56F331}">
      <dgm:prSet phldrT="[Text]" custT="1"/>
      <dgm:spPr/>
      <dgm:t>
        <a:bodyPr/>
        <a:lstStyle/>
        <a:p>
          <a:r>
            <a:rPr lang="sk-SK" sz="4400" b="1" dirty="0" smtClean="0"/>
            <a:t>Koordinátor projektu</a:t>
          </a:r>
          <a:endParaRPr lang="sk-SK" sz="4400" b="1" dirty="0"/>
        </a:p>
      </dgm:t>
    </dgm:pt>
    <dgm:pt modelId="{866FA3B9-AEB0-4AF0-9FE3-5D5EF9B5578E}" type="parTrans" cxnId="{DD3736F5-F8A1-4713-AFC4-981FD96E26B1}">
      <dgm:prSet/>
      <dgm:spPr/>
      <dgm:t>
        <a:bodyPr/>
        <a:lstStyle/>
        <a:p>
          <a:endParaRPr lang="sk-SK"/>
        </a:p>
      </dgm:t>
    </dgm:pt>
    <dgm:pt modelId="{FCD6172F-86AE-4B7A-B2B1-4EEF42A5A998}" type="sibTrans" cxnId="{DD3736F5-F8A1-4713-AFC4-981FD96E26B1}">
      <dgm:prSet/>
      <dgm:spPr/>
      <dgm:t>
        <a:bodyPr/>
        <a:lstStyle/>
        <a:p>
          <a:endParaRPr lang="sk-SK"/>
        </a:p>
      </dgm:t>
    </dgm:pt>
    <dgm:pt modelId="{A172B537-65A9-4E9E-A184-D3D2538E5047}">
      <dgm:prSet phldrT="[Text]" custT="1"/>
      <dgm:spPr/>
      <dgm:t>
        <a:bodyPr/>
        <a:lstStyle/>
        <a:p>
          <a:r>
            <a:rPr lang="sk-SK" sz="4000" dirty="0" smtClean="0"/>
            <a:t>Mgr. Anna </a:t>
          </a:r>
          <a:r>
            <a:rPr lang="sk-SK" sz="4000" dirty="0" err="1" smtClean="0"/>
            <a:t>Borbuliaková</a:t>
          </a:r>
          <a:r>
            <a:rPr lang="sk-SK" sz="4000" dirty="0" smtClean="0"/>
            <a:t>, riaditeľka školy</a:t>
          </a:r>
          <a:endParaRPr lang="sk-SK" sz="4000" dirty="0"/>
        </a:p>
      </dgm:t>
    </dgm:pt>
    <dgm:pt modelId="{12EA765F-5B83-42CF-9626-0DC80039B2D9}" type="parTrans" cxnId="{CE839197-7D02-4FCE-81EC-5EB2CABF67C2}">
      <dgm:prSet/>
      <dgm:spPr/>
      <dgm:t>
        <a:bodyPr/>
        <a:lstStyle/>
        <a:p>
          <a:endParaRPr lang="sk-SK"/>
        </a:p>
      </dgm:t>
    </dgm:pt>
    <dgm:pt modelId="{378CE8E9-487F-4E01-A690-297C96207C8D}" type="sibTrans" cxnId="{CE839197-7D02-4FCE-81EC-5EB2CABF67C2}">
      <dgm:prSet/>
      <dgm:spPr/>
      <dgm:t>
        <a:bodyPr/>
        <a:lstStyle/>
        <a:p>
          <a:endParaRPr lang="sk-SK"/>
        </a:p>
      </dgm:t>
    </dgm:pt>
    <dgm:pt modelId="{95744F29-E1A3-4263-8ECC-78293B288532}">
      <dgm:prSet phldrT="[Text]" custT="1"/>
      <dgm:spPr/>
      <dgm:t>
        <a:bodyPr/>
        <a:lstStyle/>
        <a:p>
          <a:r>
            <a:rPr lang="sk-SK" sz="4400" b="1" dirty="0" smtClean="0"/>
            <a:t>Finančný manažér</a:t>
          </a:r>
          <a:endParaRPr lang="sk-SK" sz="4400" b="1" dirty="0"/>
        </a:p>
      </dgm:t>
    </dgm:pt>
    <dgm:pt modelId="{58462C75-A03E-4919-9BA2-B29B1832C510}" type="parTrans" cxnId="{6B3D83E3-DC13-499A-9EC8-443C1338D1C9}">
      <dgm:prSet/>
      <dgm:spPr/>
      <dgm:t>
        <a:bodyPr/>
        <a:lstStyle/>
        <a:p>
          <a:endParaRPr lang="sk-SK"/>
        </a:p>
      </dgm:t>
    </dgm:pt>
    <dgm:pt modelId="{1420CE48-BDBB-4773-9B86-C29A928F0230}" type="sibTrans" cxnId="{6B3D83E3-DC13-499A-9EC8-443C1338D1C9}">
      <dgm:prSet/>
      <dgm:spPr/>
      <dgm:t>
        <a:bodyPr/>
        <a:lstStyle/>
        <a:p>
          <a:endParaRPr lang="sk-SK"/>
        </a:p>
      </dgm:t>
    </dgm:pt>
    <dgm:pt modelId="{B868A3A7-74F2-472E-9BD0-C6A477EB67C9}">
      <dgm:prSet phldrT="[Text]" custT="1"/>
      <dgm:spPr/>
      <dgm:t>
        <a:bodyPr/>
        <a:lstStyle/>
        <a:p>
          <a:r>
            <a:rPr lang="sk-SK" sz="4000" dirty="0" smtClean="0"/>
            <a:t>Jana </a:t>
          </a:r>
          <a:r>
            <a:rPr lang="sk-SK" sz="4000" dirty="0" err="1" smtClean="0"/>
            <a:t>Poliovková</a:t>
          </a:r>
          <a:endParaRPr lang="sk-SK" sz="4000" dirty="0"/>
        </a:p>
      </dgm:t>
    </dgm:pt>
    <dgm:pt modelId="{53D79AB3-064C-40A8-B303-B410EA8F28BE}" type="parTrans" cxnId="{1BBD25A5-809A-436E-92EA-B410B7539994}">
      <dgm:prSet/>
      <dgm:spPr/>
      <dgm:t>
        <a:bodyPr/>
        <a:lstStyle/>
        <a:p>
          <a:endParaRPr lang="sk-SK"/>
        </a:p>
      </dgm:t>
    </dgm:pt>
    <dgm:pt modelId="{C253227D-EFC2-467E-B428-EF57682876CC}" type="sibTrans" cxnId="{1BBD25A5-809A-436E-92EA-B410B7539994}">
      <dgm:prSet/>
      <dgm:spPr/>
      <dgm:t>
        <a:bodyPr/>
        <a:lstStyle/>
        <a:p>
          <a:endParaRPr lang="sk-SK"/>
        </a:p>
      </dgm:t>
    </dgm:pt>
    <dgm:pt modelId="{CD838EE9-385C-4DC7-BB1B-34946CBDDC1D}">
      <dgm:prSet phldrT="[Text]" custT="1"/>
      <dgm:spPr/>
      <dgm:t>
        <a:bodyPr/>
        <a:lstStyle/>
        <a:p>
          <a:r>
            <a:rPr lang="sk-SK" sz="4400" b="1" dirty="0" smtClean="0"/>
            <a:t>Pracovník manažérsko-administratívnych činností</a:t>
          </a:r>
          <a:endParaRPr lang="sk-SK" sz="4400" b="1" dirty="0"/>
        </a:p>
      </dgm:t>
    </dgm:pt>
    <dgm:pt modelId="{308423BE-3716-4775-9AB7-5C07A7E6A6B6}" type="parTrans" cxnId="{21557ADC-16F9-45E0-954A-D7356878207E}">
      <dgm:prSet/>
      <dgm:spPr/>
      <dgm:t>
        <a:bodyPr/>
        <a:lstStyle/>
        <a:p>
          <a:endParaRPr lang="sk-SK"/>
        </a:p>
      </dgm:t>
    </dgm:pt>
    <dgm:pt modelId="{9B0F2BCA-BA58-4C0E-9FB0-3B2A13C3D6AF}" type="sibTrans" cxnId="{21557ADC-16F9-45E0-954A-D7356878207E}">
      <dgm:prSet/>
      <dgm:spPr/>
      <dgm:t>
        <a:bodyPr/>
        <a:lstStyle/>
        <a:p>
          <a:endParaRPr lang="sk-SK"/>
        </a:p>
      </dgm:t>
    </dgm:pt>
    <dgm:pt modelId="{712781BE-E001-4744-AE78-51C4916CF8CB}">
      <dgm:prSet phldrT="[Text]" custT="1"/>
      <dgm:spPr/>
      <dgm:t>
        <a:bodyPr/>
        <a:lstStyle/>
        <a:p>
          <a:r>
            <a:rPr lang="sk-SK" sz="4000" dirty="0" smtClean="0"/>
            <a:t>Ing. Mária Šumichrastová</a:t>
          </a:r>
          <a:endParaRPr lang="sk-SK" sz="4000" dirty="0"/>
        </a:p>
      </dgm:t>
    </dgm:pt>
    <dgm:pt modelId="{32AF9EE4-FF43-4FEA-BF32-7420A0046B7D}" type="parTrans" cxnId="{A8F997B3-DEBD-4222-BB67-E585BB236EDB}">
      <dgm:prSet/>
      <dgm:spPr/>
      <dgm:t>
        <a:bodyPr/>
        <a:lstStyle/>
        <a:p>
          <a:endParaRPr lang="sk-SK"/>
        </a:p>
      </dgm:t>
    </dgm:pt>
    <dgm:pt modelId="{32D9873D-E044-428C-B65E-CC16DC36D9B9}" type="sibTrans" cxnId="{A8F997B3-DEBD-4222-BB67-E585BB236EDB}">
      <dgm:prSet/>
      <dgm:spPr/>
      <dgm:t>
        <a:bodyPr/>
        <a:lstStyle/>
        <a:p>
          <a:endParaRPr lang="sk-SK"/>
        </a:p>
      </dgm:t>
    </dgm:pt>
    <dgm:pt modelId="{D30904D1-D594-484B-A41E-B528B9211212}">
      <dgm:prSet phldrT="[Text]" custT="1"/>
      <dgm:spPr/>
      <dgm:t>
        <a:bodyPr/>
        <a:lstStyle/>
        <a:p>
          <a:r>
            <a:rPr lang="sk-SK" sz="4400" b="1" dirty="0" smtClean="0"/>
            <a:t>Koordinátori implementácie projektu</a:t>
          </a:r>
          <a:endParaRPr lang="sk-SK" sz="4400" b="1" dirty="0"/>
        </a:p>
      </dgm:t>
    </dgm:pt>
    <dgm:pt modelId="{E9287778-7A93-42A1-A238-B8819886B4B3}" type="parTrans" cxnId="{25EF2A27-9F7B-4D6F-8CDC-D33AF7910DA3}">
      <dgm:prSet/>
      <dgm:spPr/>
      <dgm:t>
        <a:bodyPr/>
        <a:lstStyle/>
        <a:p>
          <a:endParaRPr lang="sk-SK"/>
        </a:p>
      </dgm:t>
    </dgm:pt>
    <dgm:pt modelId="{657DC0F9-6629-4745-9DBD-E95FF5E99249}" type="sibTrans" cxnId="{25EF2A27-9F7B-4D6F-8CDC-D33AF7910DA3}">
      <dgm:prSet/>
      <dgm:spPr/>
      <dgm:t>
        <a:bodyPr/>
        <a:lstStyle/>
        <a:p>
          <a:endParaRPr lang="sk-SK"/>
        </a:p>
      </dgm:t>
    </dgm:pt>
    <dgm:pt modelId="{88802EA9-BE87-467D-86AC-0B80DE8E1BF1}">
      <dgm:prSet phldrT="[Text]" custT="1"/>
      <dgm:spPr/>
      <dgm:t>
        <a:bodyPr/>
        <a:lstStyle/>
        <a:p>
          <a:r>
            <a:rPr lang="sk-SK" sz="4000" dirty="0" smtClean="0"/>
            <a:t>Ing. Eva </a:t>
          </a:r>
          <a:r>
            <a:rPr lang="sk-SK" sz="4000" dirty="0" err="1" smtClean="0"/>
            <a:t>Sopková</a:t>
          </a:r>
          <a:endParaRPr lang="sk-SK" sz="4000" dirty="0"/>
        </a:p>
      </dgm:t>
    </dgm:pt>
    <dgm:pt modelId="{34B46605-F4AE-4B90-A749-3AEED911AD86}" type="parTrans" cxnId="{BCD5D8AE-65BA-4572-ACE6-DC2FC5D3AFD0}">
      <dgm:prSet/>
      <dgm:spPr/>
      <dgm:t>
        <a:bodyPr/>
        <a:lstStyle/>
        <a:p>
          <a:endParaRPr lang="sk-SK"/>
        </a:p>
      </dgm:t>
    </dgm:pt>
    <dgm:pt modelId="{7034D096-A558-4A2F-B086-7792F1E785CD}" type="sibTrans" cxnId="{BCD5D8AE-65BA-4572-ACE6-DC2FC5D3AFD0}">
      <dgm:prSet/>
      <dgm:spPr/>
      <dgm:t>
        <a:bodyPr/>
        <a:lstStyle/>
        <a:p>
          <a:endParaRPr lang="sk-SK"/>
        </a:p>
      </dgm:t>
    </dgm:pt>
    <dgm:pt modelId="{80C5D8CD-3D20-49DD-8361-72E49F15FF1C}">
      <dgm:prSet phldrT="[Text]" custT="1"/>
      <dgm:spPr/>
      <dgm:t>
        <a:bodyPr/>
        <a:lstStyle/>
        <a:p>
          <a:r>
            <a:rPr lang="sk-SK" sz="4000" dirty="0" smtClean="0"/>
            <a:t>Ing. Ján Svitka</a:t>
          </a:r>
          <a:endParaRPr lang="sk-SK" sz="4000" dirty="0"/>
        </a:p>
      </dgm:t>
    </dgm:pt>
    <dgm:pt modelId="{E398401A-75CF-4DD1-8873-F9FA61DA770C}" type="parTrans" cxnId="{AA10DE2A-5793-4EBE-B759-E1291F3C1CC5}">
      <dgm:prSet/>
      <dgm:spPr/>
      <dgm:t>
        <a:bodyPr/>
        <a:lstStyle/>
        <a:p>
          <a:endParaRPr lang="sk-SK"/>
        </a:p>
      </dgm:t>
    </dgm:pt>
    <dgm:pt modelId="{7D0F401D-A792-47F2-90F8-0006F1CEB7D2}" type="sibTrans" cxnId="{AA10DE2A-5793-4EBE-B759-E1291F3C1CC5}">
      <dgm:prSet/>
      <dgm:spPr/>
      <dgm:t>
        <a:bodyPr/>
        <a:lstStyle/>
        <a:p>
          <a:endParaRPr lang="sk-SK"/>
        </a:p>
      </dgm:t>
    </dgm:pt>
    <dgm:pt modelId="{4E3E2093-3A1D-493C-B4D7-9B090A5347B4}">
      <dgm:prSet phldrT="[Text]" custT="1"/>
      <dgm:spPr/>
      <dgm:t>
        <a:bodyPr/>
        <a:lstStyle/>
        <a:p>
          <a:r>
            <a:rPr lang="sk-SK" sz="4000" dirty="0" smtClean="0"/>
            <a:t>Ing. Ján Chovanec</a:t>
          </a:r>
          <a:endParaRPr lang="sk-SK" sz="4000" dirty="0"/>
        </a:p>
      </dgm:t>
    </dgm:pt>
    <dgm:pt modelId="{B02D6B90-E705-4473-874B-7DF159AEC62A}" type="parTrans" cxnId="{7EB4EF17-935D-423A-BF0E-AAB86136ADF5}">
      <dgm:prSet/>
      <dgm:spPr/>
      <dgm:t>
        <a:bodyPr/>
        <a:lstStyle/>
        <a:p>
          <a:endParaRPr lang="sk-SK"/>
        </a:p>
      </dgm:t>
    </dgm:pt>
    <dgm:pt modelId="{9A2626A4-9B11-40B9-96E5-E92F0DCDF95D}" type="sibTrans" cxnId="{7EB4EF17-935D-423A-BF0E-AAB86136ADF5}">
      <dgm:prSet/>
      <dgm:spPr/>
      <dgm:t>
        <a:bodyPr/>
        <a:lstStyle/>
        <a:p>
          <a:endParaRPr lang="sk-SK"/>
        </a:p>
      </dgm:t>
    </dgm:pt>
    <dgm:pt modelId="{3588458F-D5D7-4611-8714-FC407B5196F8}">
      <dgm:prSet phldrT="[Text]" custT="1"/>
      <dgm:spPr/>
      <dgm:t>
        <a:bodyPr/>
        <a:lstStyle/>
        <a:p>
          <a:r>
            <a:rPr lang="sk-SK" sz="4000" dirty="0" smtClean="0"/>
            <a:t>Mgr. Jana </a:t>
          </a:r>
          <a:r>
            <a:rPr lang="sk-SK" sz="4000" dirty="0" err="1" smtClean="0"/>
            <a:t>Izáková</a:t>
          </a:r>
          <a:endParaRPr lang="sk-SK" sz="4000" dirty="0"/>
        </a:p>
      </dgm:t>
    </dgm:pt>
    <dgm:pt modelId="{990FA2EF-EF18-4890-910A-2F9AFE1F395A}" type="parTrans" cxnId="{3EA69899-EF96-4F3D-ACF9-6A42097DC02F}">
      <dgm:prSet/>
      <dgm:spPr/>
      <dgm:t>
        <a:bodyPr/>
        <a:lstStyle/>
        <a:p>
          <a:endParaRPr lang="sk-SK"/>
        </a:p>
      </dgm:t>
    </dgm:pt>
    <dgm:pt modelId="{C8093756-76DF-49D4-A49B-4719F312B6D7}" type="sibTrans" cxnId="{3EA69899-EF96-4F3D-ACF9-6A42097DC02F}">
      <dgm:prSet/>
      <dgm:spPr/>
      <dgm:t>
        <a:bodyPr/>
        <a:lstStyle/>
        <a:p>
          <a:endParaRPr lang="sk-SK"/>
        </a:p>
      </dgm:t>
    </dgm:pt>
    <dgm:pt modelId="{CA0253A6-8D08-4A2C-9626-BC40E651E102}" type="pres">
      <dgm:prSet presAssocID="{63C92D24-D8E2-4621-89B9-F656633FBB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A60F067C-6C47-4AAA-B3E5-FCB5C54C1588}" type="pres">
      <dgm:prSet presAssocID="{1E4F8B8B-5596-403D-9E2D-AC1A2B56F33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08E8C07-FF1A-4933-AC45-404FD64664D6}" type="pres">
      <dgm:prSet presAssocID="{FCD6172F-86AE-4B7A-B2B1-4EEF42A5A998}" presName="sibTrans" presStyleCnt="0"/>
      <dgm:spPr/>
    </dgm:pt>
    <dgm:pt modelId="{9C2977EA-1D69-449D-8D84-1577A36DCEFA}" type="pres">
      <dgm:prSet presAssocID="{95744F29-E1A3-4263-8ECC-78293B28853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E717C80-CAE8-44A3-A03E-8738995810B7}" type="pres">
      <dgm:prSet presAssocID="{1420CE48-BDBB-4773-9B86-C29A928F0230}" presName="sibTrans" presStyleCnt="0"/>
      <dgm:spPr/>
    </dgm:pt>
    <dgm:pt modelId="{9B126107-8E12-48C2-9A23-4C6379199263}" type="pres">
      <dgm:prSet presAssocID="{CD838EE9-385C-4DC7-BB1B-34946CBDDC1D}" presName="node" presStyleLbl="node1" presStyleIdx="2" presStyleCnt="4" custScaleY="14879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9527BDA-3E8D-49A0-852E-87E208FFCA0B}" type="pres">
      <dgm:prSet presAssocID="{9B0F2BCA-BA58-4C0E-9FB0-3B2A13C3D6AF}" presName="sibTrans" presStyleCnt="0"/>
      <dgm:spPr/>
    </dgm:pt>
    <dgm:pt modelId="{1F3A73A0-FB7D-444D-8C7A-028A9D8D6486}" type="pres">
      <dgm:prSet presAssocID="{D30904D1-D594-484B-A41E-B528B9211212}" presName="node" presStyleLbl="node1" presStyleIdx="3" presStyleCnt="4" custScaleY="15023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3EA69899-EF96-4F3D-ACF9-6A42097DC02F}" srcId="{D30904D1-D594-484B-A41E-B528B9211212}" destId="{3588458F-D5D7-4611-8714-FC407B5196F8}" srcOrd="3" destOrd="0" parTransId="{990FA2EF-EF18-4890-910A-2F9AFE1F395A}" sibTransId="{C8093756-76DF-49D4-A49B-4719F312B6D7}"/>
    <dgm:cxn modelId="{BCD5D8AE-65BA-4572-ACE6-DC2FC5D3AFD0}" srcId="{D30904D1-D594-484B-A41E-B528B9211212}" destId="{88802EA9-BE87-467D-86AC-0B80DE8E1BF1}" srcOrd="0" destOrd="0" parTransId="{34B46605-F4AE-4B90-A749-3AEED911AD86}" sibTransId="{7034D096-A558-4A2F-B086-7792F1E785CD}"/>
    <dgm:cxn modelId="{6B3D83E3-DC13-499A-9EC8-443C1338D1C9}" srcId="{63C92D24-D8E2-4621-89B9-F656633FBBBE}" destId="{95744F29-E1A3-4263-8ECC-78293B288532}" srcOrd="1" destOrd="0" parTransId="{58462C75-A03E-4919-9BA2-B29B1832C510}" sibTransId="{1420CE48-BDBB-4773-9B86-C29A928F0230}"/>
    <dgm:cxn modelId="{25EF2A27-9F7B-4D6F-8CDC-D33AF7910DA3}" srcId="{63C92D24-D8E2-4621-89B9-F656633FBBBE}" destId="{D30904D1-D594-484B-A41E-B528B9211212}" srcOrd="3" destOrd="0" parTransId="{E9287778-7A93-42A1-A238-B8819886B4B3}" sibTransId="{657DC0F9-6629-4745-9DBD-E95FF5E99249}"/>
    <dgm:cxn modelId="{DD3736F5-F8A1-4713-AFC4-981FD96E26B1}" srcId="{63C92D24-D8E2-4621-89B9-F656633FBBBE}" destId="{1E4F8B8B-5596-403D-9E2D-AC1A2B56F331}" srcOrd="0" destOrd="0" parTransId="{866FA3B9-AEB0-4AF0-9FE3-5D5EF9B5578E}" sibTransId="{FCD6172F-86AE-4B7A-B2B1-4EEF42A5A998}"/>
    <dgm:cxn modelId="{ACEFB55C-C6FC-4C4D-B97A-619720C32DAB}" type="presOf" srcId="{A172B537-65A9-4E9E-A184-D3D2538E5047}" destId="{A60F067C-6C47-4AAA-B3E5-FCB5C54C1588}" srcOrd="0" destOrd="1" presId="urn:microsoft.com/office/officeart/2005/8/layout/default"/>
    <dgm:cxn modelId="{A2E74E93-5AF4-443F-B1E9-6D9030FAC78D}" type="presOf" srcId="{D30904D1-D594-484B-A41E-B528B9211212}" destId="{1F3A73A0-FB7D-444D-8C7A-028A9D8D6486}" srcOrd="0" destOrd="0" presId="urn:microsoft.com/office/officeart/2005/8/layout/default"/>
    <dgm:cxn modelId="{AA600DE4-AB8F-44CC-952D-3A68B7DDDEA7}" type="presOf" srcId="{712781BE-E001-4744-AE78-51C4916CF8CB}" destId="{9B126107-8E12-48C2-9A23-4C6379199263}" srcOrd="0" destOrd="1" presId="urn:microsoft.com/office/officeart/2005/8/layout/default"/>
    <dgm:cxn modelId="{A043C07F-70FE-4F1E-8075-32ECDB1631DD}" type="presOf" srcId="{4E3E2093-3A1D-493C-B4D7-9B090A5347B4}" destId="{1F3A73A0-FB7D-444D-8C7A-028A9D8D6486}" srcOrd="0" destOrd="3" presId="urn:microsoft.com/office/officeart/2005/8/layout/default"/>
    <dgm:cxn modelId="{A8F997B3-DEBD-4222-BB67-E585BB236EDB}" srcId="{CD838EE9-385C-4DC7-BB1B-34946CBDDC1D}" destId="{712781BE-E001-4744-AE78-51C4916CF8CB}" srcOrd="0" destOrd="0" parTransId="{32AF9EE4-FF43-4FEA-BF32-7420A0046B7D}" sibTransId="{32D9873D-E044-428C-B65E-CC16DC36D9B9}"/>
    <dgm:cxn modelId="{9583431A-B518-464B-AA6D-1EC94EBC1D6B}" type="presOf" srcId="{63C92D24-D8E2-4621-89B9-F656633FBBBE}" destId="{CA0253A6-8D08-4A2C-9626-BC40E651E102}" srcOrd="0" destOrd="0" presId="urn:microsoft.com/office/officeart/2005/8/layout/default"/>
    <dgm:cxn modelId="{21557ADC-16F9-45E0-954A-D7356878207E}" srcId="{63C92D24-D8E2-4621-89B9-F656633FBBBE}" destId="{CD838EE9-385C-4DC7-BB1B-34946CBDDC1D}" srcOrd="2" destOrd="0" parTransId="{308423BE-3716-4775-9AB7-5C07A7E6A6B6}" sibTransId="{9B0F2BCA-BA58-4C0E-9FB0-3B2A13C3D6AF}"/>
    <dgm:cxn modelId="{F7090DB3-B196-4C0A-9455-6554A214F69E}" type="presOf" srcId="{80C5D8CD-3D20-49DD-8361-72E49F15FF1C}" destId="{1F3A73A0-FB7D-444D-8C7A-028A9D8D6486}" srcOrd="0" destOrd="2" presId="urn:microsoft.com/office/officeart/2005/8/layout/default"/>
    <dgm:cxn modelId="{49190569-0DF0-44BC-9ABF-218E4F003A93}" type="presOf" srcId="{CD838EE9-385C-4DC7-BB1B-34946CBDDC1D}" destId="{9B126107-8E12-48C2-9A23-4C6379199263}" srcOrd="0" destOrd="0" presId="urn:microsoft.com/office/officeart/2005/8/layout/default"/>
    <dgm:cxn modelId="{1BBD25A5-809A-436E-92EA-B410B7539994}" srcId="{95744F29-E1A3-4263-8ECC-78293B288532}" destId="{B868A3A7-74F2-472E-9BD0-C6A477EB67C9}" srcOrd="0" destOrd="0" parTransId="{53D79AB3-064C-40A8-B303-B410EA8F28BE}" sibTransId="{C253227D-EFC2-467E-B428-EF57682876CC}"/>
    <dgm:cxn modelId="{C1B41A16-4003-47D3-A142-0C993198D928}" type="presOf" srcId="{95744F29-E1A3-4263-8ECC-78293B288532}" destId="{9C2977EA-1D69-449D-8D84-1577A36DCEFA}" srcOrd="0" destOrd="0" presId="urn:microsoft.com/office/officeart/2005/8/layout/default"/>
    <dgm:cxn modelId="{6D8927DC-4568-4E09-B18A-3F80ED4E10D3}" type="presOf" srcId="{88802EA9-BE87-467D-86AC-0B80DE8E1BF1}" destId="{1F3A73A0-FB7D-444D-8C7A-028A9D8D6486}" srcOrd="0" destOrd="1" presId="urn:microsoft.com/office/officeart/2005/8/layout/default"/>
    <dgm:cxn modelId="{1FD08A88-5C72-44E7-8247-16A236EE9CF7}" type="presOf" srcId="{3588458F-D5D7-4611-8714-FC407B5196F8}" destId="{1F3A73A0-FB7D-444D-8C7A-028A9D8D6486}" srcOrd="0" destOrd="4" presId="urn:microsoft.com/office/officeart/2005/8/layout/default"/>
    <dgm:cxn modelId="{CE839197-7D02-4FCE-81EC-5EB2CABF67C2}" srcId="{1E4F8B8B-5596-403D-9E2D-AC1A2B56F331}" destId="{A172B537-65A9-4E9E-A184-D3D2538E5047}" srcOrd="0" destOrd="0" parTransId="{12EA765F-5B83-42CF-9626-0DC80039B2D9}" sibTransId="{378CE8E9-487F-4E01-A690-297C96207C8D}"/>
    <dgm:cxn modelId="{93F02168-6723-4B41-AC15-A8848BAB22F0}" type="presOf" srcId="{1E4F8B8B-5596-403D-9E2D-AC1A2B56F331}" destId="{A60F067C-6C47-4AAA-B3E5-FCB5C54C1588}" srcOrd="0" destOrd="0" presId="urn:microsoft.com/office/officeart/2005/8/layout/default"/>
    <dgm:cxn modelId="{AA10DE2A-5793-4EBE-B759-E1291F3C1CC5}" srcId="{D30904D1-D594-484B-A41E-B528B9211212}" destId="{80C5D8CD-3D20-49DD-8361-72E49F15FF1C}" srcOrd="1" destOrd="0" parTransId="{E398401A-75CF-4DD1-8873-F9FA61DA770C}" sibTransId="{7D0F401D-A792-47F2-90F8-0006F1CEB7D2}"/>
    <dgm:cxn modelId="{71AAD146-8DD6-4ECB-83CC-8747600BCDDA}" type="presOf" srcId="{B868A3A7-74F2-472E-9BD0-C6A477EB67C9}" destId="{9C2977EA-1D69-449D-8D84-1577A36DCEFA}" srcOrd="0" destOrd="1" presId="urn:microsoft.com/office/officeart/2005/8/layout/default"/>
    <dgm:cxn modelId="{7EB4EF17-935D-423A-BF0E-AAB86136ADF5}" srcId="{D30904D1-D594-484B-A41E-B528B9211212}" destId="{4E3E2093-3A1D-493C-B4D7-9B090A5347B4}" srcOrd="2" destOrd="0" parTransId="{B02D6B90-E705-4473-874B-7DF159AEC62A}" sibTransId="{9A2626A4-9B11-40B9-96E5-E92F0DCDF95D}"/>
    <dgm:cxn modelId="{D7198CE9-7B81-4AF9-8CBF-0FA5B44F1996}" type="presParOf" srcId="{CA0253A6-8D08-4A2C-9626-BC40E651E102}" destId="{A60F067C-6C47-4AAA-B3E5-FCB5C54C1588}" srcOrd="0" destOrd="0" presId="urn:microsoft.com/office/officeart/2005/8/layout/default"/>
    <dgm:cxn modelId="{5D9BBC04-1EA9-499D-B499-6FBC5B2CAF5B}" type="presParOf" srcId="{CA0253A6-8D08-4A2C-9626-BC40E651E102}" destId="{908E8C07-FF1A-4933-AC45-404FD64664D6}" srcOrd="1" destOrd="0" presId="urn:microsoft.com/office/officeart/2005/8/layout/default"/>
    <dgm:cxn modelId="{711ABF44-E6AC-450C-848B-8AC0C0F1932C}" type="presParOf" srcId="{CA0253A6-8D08-4A2C-9626-BC40E651E102}" destId="{9C2977EA-1D69-449D-8D84-1577A36DCEFA}" srcOrd="2" destOrd="0" presId="urn:microsoft.com/office/officeart/2005/8/layout/default"/>
    <dgm:cxn modelId="{8B28B674-D009-4CBC-B71F-3FDAFB96654F}" type="presParOf" srcId="{CA0253A6-8D08-4A2C-9626-BC40E651E102}" destId="{0E717C80-CAE8-44A3-A03E-8738995810B7}" srcOrd="3" destOrd="0" presId="urn:microsoft.com/office/officeart/2005/8/layout/default"/>
    <dgm:cxn modelId="{5C0F1FA6-D9EC-431D-8DBA-60563F60A7A1}" type="presParOf" srcId="{CA0253A6-8D08-4A2C-9626-BC40E651E102}" destId="{9B126107-8E12-48C2-9A23-4C6379199263}" srcOrd="4" destOrd="0" presId="urn:microsoft.com/office/officeart/2005/8/layout/default"/>
    <dgm:cxn modelId="{D8EAA34E-3260-46AB-B4CC-CF271E5402E5}" type="presParOf" srcId="{CA0253A6-8D08-4A2C-9626-BC40E651E102}" destId="{D9527BDA-3E8D-49A0-852E-87E208FFCA0B}" srcOrd="5" destOrd="0" presId="urn:microsoft.com/office/officeart/2005/8/layout/default"/>
    <dgm:cxn modelId="{75A0235A-7963-484B-B972-CAD2CF2795BE}" type="presParOf" srcId="{CA0253A6-8D08-4A2C-9626-BC40E651E102}" destId="{1F3A73A0-FB7D-444D-8C7A-028A9D8D648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B6312C-088B-48CC-868F-FD2B318A31CF}" type="doc">
      <dgm:prSet loTypeId="urn:microsoft.com/office/officeart/2005/8/layout/lProcess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sk-SK"/>
        </a:p>
      </dgm:t>
    </dgm:pt>
    <dgm:pt modelId="{42D48672-FCB1-4E12-B6A0-0538F06D9CF1}">
      <dgm:prSet phldrT="[Text]"/>
      <dgm:spPr/>
      <dgm:t>
        <a:bodyPr/>
        <a:lstStyle/>
        <a:p>
          <a:pPr algn="ctr"/>
          <a:r>
            <a:rPr lang="sk-SK" dirty="0" smtClean="0"/>
            <a:t>Pestovanie rastlín</a:t>
          </a:r>
          <a:endParaRPr lang="sk-SK" dirty="0"/>
        </a:p>
      </dgm:t>
    </dgm:pt>
    <dgm:pt modelId="{ED255B7F-BB49-42A7-A539-8253C19BDBCC}" type="parTrans" cxnId="{5DD8BCA3-72B8-443D-B0B4-921C45F439EF}">
      <dgm:prSet/>
      <dgm:spPr/>
      <dgm:t>
        <a:bodyPr/>
        <a:lstStyle/>
        <a:p>
          <a:pPr algn="ctr"/>
          <a:endParaRPr lang="sk-SK"/>
        </a:p>
      </dgm:t>
    </dgm:pt>
    <dgm:pt modelId="{5DD9F549-FB63-4F4D-BEC2-EFE9D507DFE3}" type="sibTrans" cxnId="{5DD8BCA3-72B8-443D-B0B4-921C45F439EF}">
      <dgm:prSet/>
      <dgm:spPr/>
      <dgm:t>
        <a:bodyPr/>
        <a:lstStyle/>
        <a:p>
          <a:pPr algn="ctr"/>
          <a:endParaRPr lang="sk-SK"/>
        </a:p>
      </dgm:t>
    </dgm:pt>
    <dgm:pt modelId="{940A13E8-2106-4591-BFC8-1BF06662EF83}">
      <dgm:prSet phldrT="[Text]" custT="1"/>
      <dgm:spPr/>
      <dgm:t>
        <a:bodyPr/>
        <a:lstStyle/>
        <a:p>
          <a:pPr algn="ctr"/>
          <a:r>
            <a:rPr lang="sk-SK" sz="4400" dirty="0" smtClean="0"/>
            <a:t>Prostredie rastlín</a:t>
          </a:r>
          <a:endParaRPr lang="sk-SK" sz="4400" dirty="0"/>
        </a:p>
      </dgm:t>
    </dgm:pt>
    <dgm:pt modelId="{A3D50FD3-2D2F-4E75-8A7B-5F4890189166}" type="parTrans" cxnId="{99E1905C-8442-48C6-895C-1E901E372AA6}">
      <dgm:prSet/>
      <dgm:spPr/>
      <dgm:t>
        <a:bodyPr/>
        <a:lstStyle/>
        <a:p>
          <a:pPr algn="ctr"/>
          <a:endParaRPr lang="sk-SK"/>
        </a:p>
      </dgm:t>
    </dgm:pt>
    <dgm:pt modelId="{F4A2C6AA-12D8-484B-90C2-1694F2F5D6A0}" type="sibTrans" cxnId="{99E1905C-8442-48C6-895C-1E901E372AA6}">
      <dgm:prSet/>
      <dgm:spPr/>
      <dgm:t>
        <a:bodyPr/>
        <a:lstStyle/>
        <a:p>
          <a:pPr algn="ctr"/>
          <a:endParaRPr lang="sk-SK"/>
        </a:p>
      </dgm:t>
    </dgm:pt>
    <dgm:pt modelId="{EA968793-D35B-49ED-84D9-4117A34782DC}">
      <dgm:prSet phldrT="[Text]" custT="1"/>
      <dgm:spPr/>
      <dgm:t>
        <a:bodyPr/>
        <a:lstStyle/>
        <a:p>
          <a:pPr algn="ctr"/>
          <a:r>
            <a:rPr lang="sk-SK" sz="4400" dirty="0" smtClean="0"/>
            <a:t>Význam svetla, vody, využitie slnečného žiarenia</a:t>
          </a:r>
          <a:endParaRPr lang="sk-SK" sz="4400" dirty="0"/>
        </a:p>
      </dgm:t>
    </dgm:pt>
    <dgm:pt modelId="{F8DFA576-FB3C-4EB5-996A-EDFB12DAD2FC}" type="parTrans" cxnId="{C08CEF91-735B-4591-A560-B5CEA68C3C17}">
      <dgm:prSet/>
      <dgm:spPr/>
      <dgm:t>
        <a:bodyPr/>
        <a:lstStyle/>
        <a:p>
          <a:pPr algn="ctr"/>
          <a:endParaRPr lang="sk-SK"/>
        </a:p>
      </dgm:t>
    </dgm:pt>
    <dgm:pt modelId="{FE6B2924-FE7E-4105-8915-1535E126DE7B}" type="sibTrans" cxnId="{C08CEF91-735B-4591-A560-B5CEA68C3C17}">
      <dgm:prSet/>
      <dgm:spPr/>
      <dgm:t>
        <a:bodyPr/>
        <a:lstStyle/>
        <a:p>
          <a:pPr algn="ctr"/>
          <a:endParaRPr lang="sk-SK"/>
        </a:p>
      </dgm:t>
    </dgm:pt>
    <dgm:pt modelId="{B045AC1E-520D-4C88-BC19-136DAE7FADFA}">
      <dgm:prSet phldrT="[Text]"/>
      <dgm:spPr/>
      <dgm:t>
        <a:bodyPr/>
        <a:lstStyle/>
        <a:p>
          <a:pPr algn="ctr"/>
          <a:r>
            <a:rPr lang="sk-SK" dirty="0" smtClean="0"/>
            <a:t>Pestovanie rastlín</a:t>
          </a:r>
          <a:endParaRPr lang="sk-SK" dirty="0"/>
        </a:p>
      </dgm:t>
    </dgm:pt>
    <dgm:pt modelId="{C81D990C-5965-4AAC-8E3C-8061E8093B01}" type="parTrans" cxnId="{55A5800F-3F5E-423C-B20D-0DCEAC05AD47}">
      <dgm:prSet/>
      <dgm:spPr/>
      <dgm:t>
        <a:bodyPr/>
        <a:lstStyle/>
        <a:p>
          <a:pPr algn="ctr"/>
          <a:endParaRPr lang="sk-SK"/>
        </a:p>
      </dgm:t>
    </dgm:pt>
    <dgm:pt modelId="{269AA0FA-EB97-41C6-8F74-2CD6147B555E}" type="sibTrans" cxnId="{55A5800F-3F5E-423C-B20D-0DCEAC05AD47}">
      <dgm:prSet/>
      <dgm:spPr/>
      <dgm:t>
        <a:bodyPr/>
        <a:lstStyle/>
        <a:p>
          <a:pPr algn="ctr"/>
          <a:endParaRPr lang="sk-SK"/>
        </a:p>
      </dgm:t>
    </dgm:pt>
    <dgm:pt modelId="{F9CD6AFF-619C-446A-9F2D-5F116B5471F9}">
      <dgm:prSet phldrT="[Text]" custT="1"/>
      <dgm:spPr/>
      <dgm:t>
        <a:bodyPr/>
        <a:lstStyle/>
        <a:p>
          <a:pPr algn="ctr"/>
          <a:r>
            <a:rPr lang="sk-SK" sz="4400" dirty="0" smtClean="0"/>
            <a:t>Pestovanie byliniek </a:t>
          </a:r>
          <a:endParaRPr lang="sk-SK" sz="4400" dirty="0"/>
        </a:p>
      </dgm:t>
    </dgm:pt>
    <dgm:pt modelId="{38F9FCAB-7E07-4905-8108-911A8BA022C2}" type="parTrans" cxnId="{C01D585B-18B2-44D0-ADED-12710AC94857}">
      <dgm:prSet/>
      <dgm:spPr/>
      <dgm:t>
        <a:bodyPr/>
        <a:lstStyle/>
        <a:p>
          <a:pPr algn="ctr"/>
          <a:endParaRPr lang="sk-SK"/>
        </a:p>
      </dgm:t>
    </dgm:pt>
    <dgm:pt modelId="{68E6214B-1A7A-4869-9FA7-3B4F102856C3}" type="sibTrans" cxnId="{C01D585B-18B2-44D0-ADED-12710AC94857}">
      <dgm:prSet/>
      <dgm:spPr/>
      <dgm:t>
        <a:bodyPr/>
        <a:lstStyle/>
        <a:p>
          <a:pPr algn="ctr"/>
          <a:endParaRPr lang="sk-SK"/>
        </a:p>
      </dgm:t>
    </dgm:pt>
    <dgm:pt modelId="{89148CCE-43F5-4057-835B-703B124D8077}">
      <dgm:prSet phldrT="[Text]" custT="1"/>
      <dgm:spPr/>
      <dgm:t>
        <a:bodyPr/>
        <a:lstStyle/>
        <a:p>
          <a:pPr algn="ctr"/>
          <a:r>
            <a:rPr lang="sk-SK" sz="4400" dirty="0" smtClean="0"/>
            <a:t>Učebná pomôcka - bylinková záhrada</a:t>
          </a:r>
          <a:endParaRPr lang="sk-SK" sz="4400" dirty="0"/>
        </a:p>
      </dgm:t>
    </dgm:pt>
    <dgm:pt modelId="{53036D35-24A4-4A8D-A3CE-B7D96CE7EFCB}" type="parTrans" cxnId="{A67F366F-6B0C-4485-8DEA-D3A2E4677A34}">
      <dgm:prSet/>
      <dgm:spPr/>
      <dgm:t>
        <a:bodyPr/>
        <a:lstStyle/>
        <a:p>
          <a:pPr algn="ctr"/>
          <a:endParaRPr lang="sk-SK"/>
        </a:p>
      </dgm:t>
    </dgm:pt>
    <dgm:pt modelId="{A00A404C-79C6-4D8D-8BEF-8289C86BE037}" type="sibTrans" cxnId="{A67F366F-6B0C-4485-8DEA-D3A2E4677A34}">
      <dgm:prSet/>
      <dgm:spPr/>
      <dgm:t>
        <a:bodyPr/>
        <a:lstStyle/>
        <a:p>
          <a:pPr algn="ctr"/>
          <a:endParaRPr lang="sk-SK"/>
        </a:p>
      </dgm:t>
    </dgm:pt>
    <dgm:pt modelId="{E3E487F8-4839-4BD8-82BF-9FBD1C80F5CC}" type="pres">
      <dgm:prSet presAssocID="{4BB6312C-088B-48CC-868F-FD2B318A31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79DE2FD-DFAB-4FAF-958B-9844AC3BA58F}" type="pres">
      <dgm:prSet presAssocID="{42D48672-FCB1-4E12-B6A0-0538F06D9CF1}" presName="compNode" presStyleCnt="0"/>
      <dgm:spPr/>
    </dgm:pt>
    <dgm:pt modelId="{6A24DD3D-DA33-4729-83C6-FCE6DDB007D7}" type="pres">
      <dgm:prSet presAssocID="{42D48672-FCB1-4E12-B6A0-0538F06D9CF1}" presName="aNode" presStyleLbl="bgShp" presStyleIdx="0" presStyleCnt="2"/>
      <dgm:spPr/>
      <dgm:t>
        <a:bodyPr/>
        <a:lstStyle/>
        <a:p>
          <a:endParaRPr lang="sk-SK"/>
        </a:p>
      </dgm:t>
    </dgm:pt>
    <dgm:pt modelId="{B91603CA-86A9-496B-B82C-642EACBD8FE0}" type="pres">
      <dgm:prSet presAssocID="{42D48672-FCB1-4E12-B6A0-0538F06D9CF1}" presName="textNode" presStyleLbl="bgShp" presStyleIdx="0" presStyleCnt="2"/>
      <dgm:spPr/>
      <dgm:t>
        <a:bodyPr/>
        <a:lstStyle/>
        <a:p>
          <a:endParaRPr lang="sk-SK"/>
        </a:p>
      </dgm:t>
    </dgm:pt>
    <dgm:pt modelId="{887D1669-7BD2-40EE-B3D0-11C2F4849641}" type="pres">
      <dgm:prSet presAssocID="{42D48672-FCB1-4E12-B6A0-0538F06D9CF1}" presName="compChildNode" presStyleCnt="0"/>
      <dgm:spPr/>
    </dgm:pt>
    <dgm:pt modelId="{E1655079-EA67-4102-AD53-8AFCD77B9EDE}" type="pres">
      <dgm:prSet presAssocID="{42D48672-FCB1-4E12-B6A0-0538F06D9CF1}" presName="theInnerList" presStyleCnt="0"/>
      <dgm:spPr/>
    </dgm:pt>
    <dgm:pt modelId="{6A6211E6-3B5B-4B83-9772-30A2A5F0BB99}" type="pres">
      <dgm:prSet presAssocID="{940A13E8-2106-4591-BFC8-1BF06662EF83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AD1F279C-C8F8-4F33-A07F-0A266D50A718}" type="pres">
      <dgm:prSet presAssocID="{940A13E8-2106-4591-BFC8-1BF06662EF83}" presName="aSpace2" presStyleCnt="0"/>
      <dgm:spPr/>
    </dgm:pt>
    <dgm:pt modelId="{54677D7D-F78B-478A-88DD-CF3D6214D2B9}" type="pres">
      <dgm:prSet presAssocID="{EA968793-D35B-49ED-84D9-4117A34782DC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7ED742C-12A6-4C83-AD8D-34B2CC0AFC28}" type="pres">
      <dgm:prSet presAssocID="{42D48672-FCB1-4E12-B6A0-0538F06D9CF1}" presName="aSpace" presStyleCnt="0"/>
      <dgm:spPr/>
    </dgm:pt>
    <dgm:pt modelId="{C4DF3D5C-21B0-4576-9D07-68524C903F33}" type="pres">
      <dgm:prSet presAssocID="{B045AC1E-520D-4C88-BC19-136DAE7FADFA}" presName="compNode" presStyleCnt="0"/>
      <dgm:spPr/>
    </dgm:pt>
    <dgm:pt modelId="{BF60FD4F-7A05-46FC-96FF-55E955218FEF}" type="pres">
      <dgm:prSet presAssocID="{B045AC1E-520D-4C88-BC19-136DAE7FADFA}" presName="aNode" presStyleLbl="bgShp" presStyleIdx="1" presStyleCnt="2"/>
      <dgm:spPr/>
      <dgm:t>
        <a:bodyPr/>
        <a:lstStyle/>
        <a:p>
          <a:endParaRPr lang="sk-SK"/>
        </a:p>
      </dgm:t>
    </dgm:pt>
    <dgm:pt modelId="{E3D72285-4317-4522-87DE-BE77615ADE53}" type="pres">
      <dgm:prSet presAssocID="{B045AC1E-520D-4C88-BC19-136DAE7FADFA}" presName="textNode" presStyleLbl="bgShp" presStyleIdx="1" presStyleCnt="2"/>
      <dgm:spPr/>
      <dgm:t>
        <a:bodyPr/>
        <a:lstStyle/>
        <a:p>
          <a:endParaRPr lang="sk-SK"/>
        </a:p>
      </dgm:t>
    </dgm:pt>
    <dgm:pt modelId="{7031933D-55E2-4374-8079-9F05883B07C0}" type="pres">
      <dgm:prSet presAssocID="{B045AC1E-520D-4C88-BC19-136DAE7FADFA}" presName="compChildNode" presStyleCnt="0"/>
      <dgm:spPr/>
    </dgm:pt>
    <dgm:pt modelId="{A0D7F10F-509A-4D1F-A8EE-AFE198A703AC}" type="pres">
      <dgm:prSet presAssocID="{B045AC1E-520D-4C88-BC19-136DAE7FADFA}" presName="theInnerList" presStyleCnt="0"/>
      <dgm:spPr/>
    </dgm:pt>
    <dgm:pt modelId="{1E803D11-6F77-4607-AEBE-22903D265910}" type="pres">
      <dgm:prSet presAssocID="{F9CD6AFF-619C-446A-9F2D-5F116B5471F9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A8C7220-D97C-4D70-9B57-36B4216C8424}" type="pres">
      <dgm:prSet presAssocID="{F9CD6AFF-619C-446A-9F2D-5F116B5471F9}" presName="aSpace2" presStyleCnt="0"/>
      <dgm:spPr/>
    </dgm:pt>
    <dgm:pt modelId="{FB830FA8-7684-4365-B84C-02EC5B19F495}" type="pres">
      <dgm:prSet presAssocID="{89148CCE-43F5-4057-835B-703B124D8077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C01D585B-18B2-44D0-ADED-12710AC94857}" srcId="{B045AC1E-520D-4C88-BC19-136DAE7FADFA}" destId="{F9CD6AFF-619C-446A-9F2D-5F116B5471F9}" srcOrd="0" destOrd="0" parTransId="{38F9FCAB-7E07-4905-8108-911A8BA022C2}" sibTransId="{68E6214B-1A7A-4869-9FA7-3B4F102856C3}"/>
    <dgm:cxn modelId="{A67F366F-6B0C-4485-8DEA-D3A2E4677A34}" srcId="{B045AC1E-520D-4C88-BC19-136DAE7FADFA}" destId="{89148CCE-43F5-4057-835B-703B124D8077}" srcOrd="1" destOrd="0" parTransId="{53036D35-24A4-4A8D-A3CE-B7D96CE7EFCB}" sibTransId="{A00A404C-79C6-4D8D-8BEF-8289C86BE037}"/>
    <dgm:cxn modelId="{067A41A6-4531-4DFD-9C37-F932C94FC02F}" type="presOf" srcId="{F9CD6AFF-619C-446A-9F2D-5F116B5471F9}" destId="{1E803D11-6F77-4607-AEBE-22903D265910}" srcOrd="0" destOrd="0" presId="urn:microsoft.com/office/officeart/2005/8/layout/lProcess2"/>
    <dgm:cxn modelId="{E2C24F21-AFFD-48A6-A899-E8FBA4D8AB16}" type="presOf" srcId="{89148CCE-43F5-4057-835B-703B124D8077}" destId="{FB830FA8-7684-4365-B84C-02EC5B19F495}" srcOrd="0" destOrd="0" presId="urn:microsoft.com/office/officeart/2005/8/layout/lProcess2"/>
    <dgm:cxn modelId="{BD40C163-F41C-4BB3-8DB7-53B44D233001}" type="presOf" srcId="{B045AC1E-520D-4C88-BC19-136DAE7FADFA}" destId="{BF60FD4F-7A05-46FC-96FF-55E955218FEF}" srcOrd="0" destOrd="0" presId="urn:microsoft.com/office/officeart/2005/8/layout/lProcess2"/>
    <dgm:cxn modelId="{5BD843B3-53D3-4C09-9E49-BD2B8946EAB0}" type="presOf" srcId="{4BB6312C-088B-48CC-868F-FD2B318A31CF}" destId="{E3E487F8-4839-4BD8-82BF-9FBD1C80F5CC}" srcOrd="0" destOrd="0" presId="urn:microsoft.com/office/officeart/2005/8/layout/lProcess2"/>
    <dgm:cxn modelId="{02C3D9F5-6259-40E2-AB3F-3D9A0A90292D}" type="presOf" srcId="{940A13E8-2106-4591-BFC8-1BF06662EF83}" destId="{6A6211E6-3B5B-4B83-9772-30A2A5F0BB99}" srcOrd="0" destOrd="0" presId="urn:microsoft.com/office/officeart/2005/8/layout/lProcess2"/>
    <dgm:cxn modelId="{9C31404F-A64B-4D72-A53A-3AB7E9B835F5}" type="presOf" srcId="{42D48672-FCB1-4E12-B6A0-0538F06D9CF1}" destId="{B91603CA-86A9-496B-B82C-642EACBD8FE0}" srcOrd="1" destOrd="0" presId="urn:microsoft.com/office/officeart/2005/8/layout/lProcess2"/>
    <dgm:cxn modelId="{C08CEF91-735B-4591-A560-B5CEA68C3C17}" srcId="{42D48672-FCB1-4E12-B6A0-0538F06D9CF1}" destId="{EA968793-D35B-49ED-84D9-4117A34782DC}" srcOrd="1" destOrd="0" parTransId="{F8DFA576-FB3C-4EB5-996A-EDFB12DAD2FC}" sibTransId="{FE6B2924-FE7E-4105-8915-1535E126DE7B}"/>
    <dgm:cxn modelId="{F6408C58-BD8E-4A27-B393-A090A6AD2A2A}" type="presOf" srcId="{EA968793-D35B-49ED-84D9-4117A34782DC}" destId="{54677D7D-F78B-478A-88DD-CF3D6214D2B9}" srcOrd="0" destOrd="0" presId="urn:microsoft.com/office/officeart/2005/8/layout/lProcess2"/>
    <dgm:cxn modelId="{BF14FE0B-07FB-4B15-9D43-BF803741DA00}" type="presOf" srcId="{42D48672-FCB1-4E12-B6A0-0538F06D9CF1}" destId="{6A24DD3D-DA33-4729-83C6-FCE6DDB007D7}" srcOrd="0" destOrd="0" presId="urn:microsoft.com/office/officeart/2005/8/layout/lProcess2"/>
    <dgm:cxn modelId="{5DD8BCA3-72B8-443D-B0B4-921C45F439EF}" srcId="{4BB6312C-088B-48CC-868F-FD2B318A31CF}" destId="{42D48672-FCB1-4E12-B6A0-0538F06D9CF1}" srcOrd="0" destOrd="0" parTransId="{ED255B7F-BB49-42A7-A539-8253C19BDBCC}" sibTransId="{5DD9F549-FB63-4F4D-BEC2-EFE9D507DFE3}"/>
    <dgm:cxn modelId="{99E1905C-8442-48C6-895C-1E901E372AA6}" srcId="{42D48672-FCB1-4E12-B6A0-0538F06D9CF1}" destId="{940A13E8-2106-4591-BFC8-1BF06662EF83}" srcOrd="0" destOrd="0" parTransId="{A3D50FD3-2D2F-4E75-8A7B-5F4890189166}" sibTransId="{F4A2C6AA-12D8-484B-90C2-1694F2F5D6A0}"/>
    <dgm:cxn modelId="{55A5800F-3F5E-423C-B20D-0DCEAC05AD47}" srcId="{4BB6312C-088B-48CC-868F-FD2B318A31CF}" destId="{B045AC1E-520D-4C88-BC19-136DAE7FADFA}" srcOrd="1" destOrd="0" parTransId="{C81D990C-5965-4AAC-8E3C-8061E8093B01}" sibTransId="{269AA0FA-EB97-41C6-8F74-2CD6147B555E}"/>
    <dgm:cxn modelId="{81515088-E138-4209-BEAC-7AFEFF15493F}" type="presOf" srcId="{B045AC1E-520D-4C88-BC19-136DAE7FADFA}" destId="{E3D72285-4317-4522-87DE-BE77615ADE53}" srcOrd="1" destOrd="0" presId="urn:microsoft.com/office/officeart/2005/8/layout/lProcess2"/>
    <dgm:cxn modelId="{E83B7B4A-6A64-45BD-89B5-B291790C17D2}" type="presParOf" srcId="{E3E487F8-4839-4BD8-82BF-9FBD1C80F5CC}" destId="{679DE2FD-DFAB-4FAF-958B-9844AC3BA58F}" srcOrd="0" destOrd="0" presId="urn:microsoft.com/office/officeart/2005/8/layout/lProcess2"/>
    <dgm:cxn modelId="{5B5317FA-8201-4CCD-A8E1-60A9F1AE5F05}" type="presParOf" srcId="{679DE2FD-DFAB-4FAF-958B-9844AC3BA58F}" destId="{6A24DD3D-DA33-4729-83C6-FCE6DDB007D7}" srcOrd="0" destOrd="0" presId="urn:microsoft.com/office/officeart/2005/8/layout/lProcess2"/>
    <dgm:cxn modelId="{7909C96F-95EA-4B92-8DE9-B8A47B30E8AA}" type="presParOf" srcId="{679DE2FD-DFAB-4FAF-958B-9844AC3BA58F}" destId="{B91603CA-86A9-496B-B82C-642EACBD8FE0}" srcOrd="1" destOrd="0" presId="urn:microsoft.com/office/officeart/2005/8/layout/lProcess2"/>
    <dgm:cxn modelId="{8E720D5D-73F6-4F18-824F-3FDB8CEB926D}" type="presParOf" srcId="{679DE2FD-DFAB-4FAF-958B-9844AC3BA58F}" destId="{887D1669-7BD2-40EE-B3D0-11C2F4849641}" srcOrd="2" destOrd="0" presId="urn:microsoft.com/office/officeart/2005/8/layout/lProcess2"/>
    <dgm:cxn modelId="{FEBB3887-D753-4E25-AAAB-C0F359A6907F}" type="presParOf" srcId="{887D1669-7BD2-40EE-B3D0-11C2F4849641}" destId="{E1655079-EA67-4102-AD53-8AFCD77B9EDE}" srcOrd="0" destOrd="0" presId="urn:microsoft.com/office/officeart/2005/8/layout/lProcess2"/>
    <dgm:cxn modelId="{A91A619A-F46F-4666-A4A7-4ADF45C8BAC0}" type="presParOf" srcId="{E1655079-EA67-4102-AD53-8AFCD77B9EDE}" destId="{6A6211E6-3B5B-4B83-9772-30A2A5F0BB99}" srcOrd="0" destOrd="0" presId="urn:microsoft.com/office/officeart/2005/8/layout/lProcess2"/>
    <dgm:cxn modelId="{09B20B4C-25A8-47D2-8E06-647351188377}" type="presParOf" srcId="{E1655079-EA67-4102-AD53-8AFCD77B9EDE}" destId="{AD1F279C-C8F8-4F33-A07F-0A266D50A718}" srcOrd="1" destOrd="0" presId="urn:microsoft.com/office/officeart/2005/8/layout/lProcess2"/>
    <dgm:cxn modelId="{CE9DD025-34FF-485F-B839-8ACFB306A6B4}" type="presParOf" srcId="{E1655079-EA67-4102-AD53-8AFCD77B9EDE}" destId="{54677D7D-F78B-478A-88DD-CF3D6214D2B9}" srcOrd="2" destOrd="0" presId="urn:microsoft.com/office/officeart/2005/8/layout/lProcess2"/>
    <dgm:cxn modelId="{57D7535E-4E1C-4B99-8AF5-59F36566E479}" type="presParOf" srcId="{E3E487F8-4839-4BD8-82BF-9FBD1C80F5CC}" destId="{67ED742C-12A6-4C83-AD8D-34B2CC0AFC28}" srcOrd="1" destOrd="0" presId="urn:microsoft.com/office/officeart/2005/8/layout/lProcess2"/>
    <dgm:cxn modelId="{7A07D36A-8102-47BE-87DB-E829A4D7D2B5}" type="presParOf" srcId="{E3E487F8-4839-4BD8-82BF-9FBD1C80F5CC}" destId="{C4DF3D5C-21B0-4576-9D07-68524C903F33}" srcOrd="2" destOrd="0" presId="urn:microsoft.com/office/officeart/2005/8/layout/lProcess2"/>
    <dgm:cxn modelId="{84AD49B8-678A-4BB1-907E-7A6F6315F00E}" type="presParOf" srcId="{C4DF3D5C-21B0-4576-9D07-68524C903F33}" destId="{BF60FD4F-7A05-46FC-96FF-55E955218FEF}" srcOrd="0" destOrd="0" presId="urn:microsoft.com/office/officeart/2005/8/layout/lProcess2"/>
    <dgm:cxn modelId="{CDDA8D92-91C7-4D8E-9DD7-1672C95C0F52}" type="presParOf" srcId="{C4DF3D5C-21B0-4576-9D07-68524C903F33}" destId="{E3D72285-4317-4522-87DE-BE77615ADE53}" srcOrd="1" destOrd="0" presId="urn:microsoft.com/office/officeart/2005/8/layout/lProcess2"/>
    <dgm:cxn modelId="{BA5332F7-085F-425C-8712-C76464AD7854}" type="presParOf" srcId="{C4DF3D5C-21B0-4576-9D07-68524C903F33}" destId="{7031933D-55E2-4374-8079-9F05883B07C0}" srcOrd="2" destOrd="0" presId="urn:microsoft.com/office/officeart/2005/8/layout/lProcess2"/>
    <dgm:cxn modelId="{36000CBE-A64C-4D4F-9038-46B9406B66C3}" type="presParOf" srcId="{7031933D-55E2-4374-8079-9F05883B07C0}" destId="{A0D7F10F-509A-4D1F-A8EE-AFE198A703AC}" srcOrd="0" destOrd="0" presId="urn:microsoft.com/office/officeart/2005/8/layout/lProcess2"/>
    <dgm:cxn modelId="{0DE77DA1-E633-46F4-9BA0-524939D23204}" type="presParOf" srcId="{A0D7F10F-509A-4D1F-A8EE-AFE198A703AC}" destId="{1E803D11-6F77-4607-AEBE-22903D265910}" srcOrd="0" destOrd="0" presId="urn:microsoft.com/office/officeart/2005/8/layout/lProcess2"/>
    <dgm:cxn modelId="{7611A5EB-9AA8-4781-9C9E-7C668D4D24DD}" type="presParOf" srcId="{A0D7F10F-509A-4D1F-A8EE-AFE198A703AC}" destId="{EA8C7220-D97C-4D70-9B57-36B4216C8424}" srcOrd="1" destOrd="0" presId="urn:microsoft.com/office/officeart/2005/8/layout/lProcess2"/>
    <dgm:cxn modelId="{03BBC653-05FE-4B1E-B43F-5A7F00C617AE}" type="presParOf" srcId="{A0D7F10F-509A-4D1F-A8EE-AFE198A703AC}" destId="{FB830FA8-7684-4365-B84C-02EC5B19F49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B6312C-088B-48CC-868F-FD2B318A31CF}" type="doc">
      <dgm:prSet loTypeId="urn:microsoft.com/office/officeart/2005/8/layout/lProcess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sk-SK"/>
        </a:p>
      </dgm:t>
    </dgm:pt>
    <dgm:pt modelId="{3491C07C-2E17-418E-B4E9-BD139FBB1A5F}">
      <dgm:prSet phldrT="[Text]"/>
      <dgm:spPr/>
      <dgm:t>
        <a:bodyPr/>
        <a:lstStyle/>
        <a:p>
          <a:pPr algn="ctr"/>
          <a:r>
            <a:rPr lang="sk-SK" dirty="0" err="1" smtClean="0"/>
            <a:t>Lesoturistika</a:t>
          </a:r>
          <a:endParaRPr lang="sk-SK" dirty="0"/>
        </a:p>
      </dgm:t>
    </dgm:pt>
    <dgm:pt modelId="{6E546AA6-C0B7-45D1-838E-7E31F1CEC199}" type="parTrans" cxnId="{03A1E1B6-44C6-4BAF-BCD4-2D35214B168D}">
      <dgm:prSet/>
      <dgm:spPr/>
      <dgm:t>
        <a:bodyPr/>
        <a:lstStyle/>
        <a:p>
          <a:pPr algn="ctr"/>
          <a:endParaRPr lang="sk-SK"/>
        </a:p>
      </dgm:t>
    </dgm:pt>
    <dgm:pt modelId="{7D23A4A3-0C8D-469D-BA1C-E51F4E361DBF}" type="sibTrans" cxnId="{03A1E1B6-44C6-4BAF-BCD4-2D35214B168D}">
      <dgm:prSet/>
      <dgm:spPr/>
      <dgm:t>
        <a:bodyPr/>
        <a:lstStyle/>
        <a:p>
          <a:pPr algn="ctr"/>
          <a:endParaRPr lang="sk-SK"/>
        </a:p>
      </dgm:t>
    </dgm:pt>
    <dgm:pt modelId="{5DFE6E91-F969-42DC-A02F-EEA0F1C476EA}">
      <dgm:prSet phldrT="[Text]" custT="1"/>
      <dgm:spPr/>
      <dgm:t>
        <a:bodyPr/>
        <a:lstStyle/>
        <a:p>
          <a:pPr algn="ctr"/>
          <a:r>
            <a:rPr lang="sk-SK" sz="4400" dirty="0" smtClean="0"/>
            <a:t>Zber a pestovanie prírodných plodín a produktov</a:t>
          </a:r>
          <a:endParaRPr lang="sk-SK" sz="4400" dirty="0"/>
        </a:p>
      </dgm:t>
    </dgm:pt>
    <dgm:pt modelId="{A2CF5823-E87A-4A67-813F-B5EF4EDF8FF2}" type="parTrans" cxnId="{92C38D3F-DA24-45ED-9D76-2952C8D0A344}">
      <dgm:prSet/>
      <dgm:spPr/>
      <dgm:t>
        <a:bodyPr/>
        <a:lstStyle/>
        <a:p>
          <a:pPr algn="ctr"/>
          <a:endParaRPr lang="sk-SK"/>
        </a:p>
      </dgm:t>
    </dgm:pt>
    <dgm:pt modelId="{4F67A4A9-9557-432A-8195-6586AE8953F1}" type="sibTrans" cxnId="{92C38D3F-DA24-45ED-9D76-2952C8D0A344}">
      <dgm:prSet/>
      <dgm:spPr/>
      <dgm:t>
        <a:bodyPr/>
        <a:lstStyle/>
        <a:p>
          <a:pPr algn="ctr"/>
          <a:endParaRPr lang="sk-SK"/>
        </a:p>
      </dgm:t>
    </dgm:pt>
    <dgm:pt modelId="{36B63EA3-B9D6-4ABD-AC1D-26711BC7C4FD}">
      <dgm:prSet phldrT="[Text]" custT="1"/>
      <dgm:spPr/>
      <dgm:t>
        <a:bodyPr/>
        <a:lstStyle/>
        <a:p>
          <a:pPr algn="ctr"/>
          <a:r>
            <a:rPr lang="sk-SK" sz="4400" dirty="0" smtClean="0"/>
            <a:t>Poznávanie bylín užitočných pre ekosystém</a:t>
          </a:r>
          <a:endParaRPr lang="sk-SK" sz="4400" dirty="0"/>
        </a:p>
      </dgm:t>
    </dgm:pt>
    <dgm:pt modelId="{F7DAC888-1166-44D1-B185-B732B1E1615D}" type="parTrans" cxnId="{0447F6E5-FA72-4DFF-A760-2B8A3733CB15}">
      <dgm:prSet/>
      <dgm:spPr/>
      <dgm:t>
        <a:bodyPr/>
        <a:lstStyle/>
        <a:p>
          <a:pPr algn="ctr"/>
          <a:endParaRPr lang="sk-SK"/>
        </a:p>
      </dgm:t>
    </dgm:pt>
    <dgm:pt modelId="{BBA3FCE7-7AE9-42BB-AD7C-125A77790EED}" type="sibTrans" cxnId="{0447F6E5-FA72-4DFF-A760-2B8A3733CB15}">
      <dgm:prSet/>
      <dgm:spPr/>
      <dgm:t>
        <a:bodyPr/>
        <a:lstStyle/>
        <a:p>
          <a:pPr algn="ctr"/>
          <a:endParaRPr lang="sk-SK"/>
        </a:p>
      </dgm:t>
    </dgm:pt>
    <dgm:pt modelId="{BAC90244-9887-46D9-BCB3-17382AF2A075}">
      <dgm:prSet phldrT="[Text]" custT="1"/>
      <dgm:spPr/>
      <dgm:t>
        <a:bodyPr/>
        <a:lstStyle/>
        <a:p>
          <a:pPr algn="ctr"/>
          <a:r>
            <a:rPr lang="sk-SK" sz="6500" dirty="0" err="1" smtClean="0"/>
            <a:t>Lesoturistika</a:t>
          </a:r>
          <a:endParaRPr lang="sk-SK" sz="6500" dirty="0"/>
        </a:p>
      </dgm:t>
    </dgm:pt>
    <dgm:pt modelId="{CCEEACEB-5DC1-4300-BE72-6BA2B0A492CA}" type="parTrans" cxnId="{4D29A918-1321-4E6A-8B65-404BBEC753D4}">
      <dgm:prSet/>
      <dgm:spPr/>
      <dgm:t>
        <a:bodyPr/>
        <a:lstStyle/>
        <a:p>
          <a:endParaRPr lang="sk-SK"/>
        </a:p>
      </dgm:t>
    </dgm:pt>
    <dgm:pt modelId="{7116AF9D-C6FB-4C5C-876B-08382A156C70}" type="sibTrans" cxnId="{4D29A918-1321-4E6A-8B65-404BBEC753D4}">
      <dgm:prSet/>
      <dgm:spPr/>
      <dgm:t>
        <a:bodyPr/>
        <a:lstStyle/>
        <a:p>
          <a:endParaRPr lang="sk-SK"/>
        </a:p>
      </dgm:t>
    </dgm:pt>
    <dgm:pt modelId="{18FA0168-24F1-4449-8CBA-D0A4200471A0}">
      <dgm:prSet phldrT="[Text]" custT="1"/>
      <dgm:spPr/>
      <dgm:t>
        <a:bodyPr/>
        <a:lstStyle/>
        <a:p>
          <a:pPr algn="ctr"/>
          <a:r>
            <a:rPr lang="sk-SK" sz="4400" dirty="0" smtClean="0"/>
            <a:t>Spoznávanie hmyzu a jeho význam pre ekosystém</a:t>
          </a:r>
          <a:endParaRPr lang="sk-SK" sz="4400" dirty="0"/>
        </a:p>
      </dgm:t>
    </dgm:pt>
    <dgm:pt modelId="{3AA032C7-F1E7-4DD7-B89A-C1C01D52D4B7}" type="parTrans" cxnId="{8BBC1F56-9574-42E0-A71F-824BF8E4E1D1}">
      <dgm:prSet/>
      <dgm:spPr/>
      <dgm:t>
        <a:bodyPr/>
        <a:lstStyle/>
        <a:p>
          <a:endParaRPr lang="sk-SK"/>
        </a:p>
      </dgm:t>
    </dgm:pt>
    <dgm:pt modelId="{40B30F57-B5D1-4D7F-A285-FECCC95F4DB3}" type="sibTrans" cxnId="{8BBC1F56-9574-42E0-A71F-824BF8E4E1D1}">
      <dgm:prSet/>
      <dgm:spPr/>
      <dgm:t>
        <a:bodyPr/>
        <a:lstStyle/>
        <a:p>
          <a:endParaRPr lang="sk-SK"/>
        </a:p>
      </dgm:t>
    </dgm:pt>
    <dgm:pt modelId="{DCA2BA3A-72DF-4BFA-9803-4D67BB26340F}">
      <dgm:prSet phldrT="[Text]" custT="1"/>
      <dgm:spPr/>
      <dgm:t>
        <a:bodyPr/>
        <a:lstStyle/>
        <a:p>
          <a:pPr algn="ctr"/>
          <a:r>
            <a:rPr lang="sk-SK" sz="4400" dirty="0" smtClean="0"/>
            <a:t>Hmyzí domček – učebná pomôcka  </a:t>
          </a:r>
          <a:endParaRPr lang="sk-SK" sz="4400" dirty="0"/>
        </a:p>
      </dgm:t>
    </dgm:pt>
    <dgm:pt modelId="{B97A815F-6FF0-436A-9CC3-C867647BCD0E}" type="parTrans" cxnId="{1FC356D1-4880-4A53-BA09-6538DDDD8DBB}">
      <dgm:prSet/>
      <dgm:spPr/>
      <dgm:t>
        <a:bodyPr/>
        <a:lstStyle/>
        <a:p>
          <a:endParaRPr lang="sk-SK"/>
        </a:p>
      </dgm:t>
    </dgm:pt>
    <dgm:pt modelId="{A837F43C-907B-4460-9847-8FEA8ABC5234}" type="sibTrans" cxnId="{1FC356D1-4880-4A53-BA09-6538DDDD8DBB}">
      <dgm:prSet/>
      <dgm:spPr/>
      <dgm:t>
        <a:bodyPr/>
        <a:lstStyle/>
        <a:p>
          <a:endParaRPr lang="sk-SK"/>
        </a:p>
      </dgm:t>
    </dgm:pt>
    <dgm:pt modelId="{E3E487F8-4839-4BD8-82BF-9FBD1C80F5CC}" type="pres">
      <dgm:prSet presAssocID="{4BB6312C-088B-48CC-868F-FD2B318A31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153AB64-383A-474F-AEBE-284255A20B40}" type="pres">
      <dgm:prSet presAssocID="{3491C07C-2E17-418E-B4E9-BD139FBB1A5F}" presName="compNode" presStyleCnt="0"/>
      <dgm:spPr/>
    </dgm:pt>
    <dgm:pt modelId="{5B45B492-E1DC-49B8-93BE-6981C109F9F9}" type="pres">
      <dgm:prSet presAssocID="{3491C07C-2E17-418E-B4E9-BD139FBB1A5F}" presName="aNode" presStyleLbl="bgShp" presStyleIdx="0" presStyleCnt="2"/>
      <dgm:spPr/>
      <dgm:t>
        <a:bodyPr/>
        <a:lstStyle/>
        <a:p>
          <a:endParaRPr lang="sk-SK"/>
        </a:p>
      </dgm:t>
    </dgm:pt>
    <dgm:pt modelId="{4C888038-6421-4604-B7C4-FBDAEBFD11D3}" type="pres">
      <dgm:prSet presAssocID="{3491C07C-2E17-418E-B4E9-BD139FBB1A5F}" presName="textNode" presStyleLbl="bgShp" presStyleIdx="0" presStyleCnt="2"/>
      <dgm:spPr/>
      <dgm:t>
        <a:bodyPr/>
        <a:lstStyle/>
        <a:p>
          <a:endParaRPr lang="sk-SK"/>
        </a:p>
      </dgm:t>
    </dgm:pt>
    <dgm:pt modelId="{1E1BFEA6-2128-485D-9A4D-6FD892112B83}" type="pres">
      <dgm:prSet presAssocID="{3491C07C-2E17-418E-B4E9-BD139FBB1A5F}" presName="compChildNode" presStyleCnt="0"/>
      <dgm:spPr/>
    </dgm:pt>
    <dgm:pt modelId="{8F66EE8E-3563-4BFC-9556-6071CD43C227}" type="pres">
      <dgm:prSet presAssocID="{3491C07C-2E17-418E-B4E9-BD139FBB1A5F}" presName="theInnerList" presStyleCnt="0"/>
      <dgm:spPr/>
    </dgm:pt>
    <dgm:pt modelId="{440C51FF-199E-4A23-848E-9E6BAC9C440A}" type="pres">
      <dgm:prSet presAssocID="{5DFE6E91-F969-42DC-A02F-EEA0F1C476EA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F5198F7-14F3-417B-A77F-79A1173072A1}" type="pres">
      <dgm:prSet presAssocID="{5DFE6E91-F969-42DC-A02F-EEA0F1C476EA}" presName="aSpace2" presStyleCnt="0"/>
      <dgm:spPr/>
    </dgm:pt>
    <dgm:pt modelId="{72A864B5-7B82-4002-AF60-D2A777DF4D9E}" type="pres">
      <dgm:prSet presAssocID="{36B63EA3-B9D6-4ABD-AC1D-26711BC7C4FD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49582CD-8721-4449-B991-7BF6EEF803BA}" type="pres">
      <dgm:prSet presAssocID="{3491C07C-2E17-418E-B4E9-BD139FBB1A5F}" presName="aSpace" presStyleCnt="0"/>
      <dgm:spPr/>
    </dgm:pt>
    <dgm:pt modelId="{C2BAD853-0B81-48AE-A6C8-A9CF8ED7B86F}" type="pres">
      <dgm:prSet presAssocID="{BAC90244-9887-46D9-BCB3-17382AF2A075}" presName="compNode" presStyleCnt="0"/>
      <dgm:spPr/>
    </dgm:pt>
    <dgm:pt modelId="{0FE12BE1-CF3C-40A3-BD63-1C0D1DF14C95}" type="pres">
      <dgm:prSet presAssocID="{BAC90244-9887-46D9-BCB3-17382AF2A075}" presName="aNode" presStyleLbl="bgShp" presStyleIdx="1" presStyleCnt="2"/>
      <dgm:spPr/>
      <dgm:t>
        <a:bodyPr/>
        <a:lstStyle/>
        <a:p>
          <a:endParaRPr lang="sk-SK"/>
        </a:p>
      </dgm:t>
    </dgm:pt>
    <dgm:pt modelId="{F0DF107A-A5E3-49A6-8DE0-74F88ADDB884}" type="pres">
      <dgm:prSet presAssocID="{BAC90244-9887-46D9-BCB3-17382AF2A075}" presName="textNode" presStyleLbl="bgShp" presStyleIdx="1" presStyleCnt="2"/>
      <dgm:spPr/>
      <dgm:t>
        <a:bodyPr/>
        <a:lstStyle/>
        <a:p>
          <a:endParaRPr lang="sk-SK"/>
        </a:p>
      </dgm:t>
    </dgm:pt>
    <dgm:pt modelId="{36C86C8B-498A-41BB-BE3E-9B770DE297DA}" type="pres">
      <dgm:prSet presAssocID="{BAC90244-9887-46D9-BCB3-17382AF2A075}" presName="compChildNode" presStyleCnt="0"/>
      <dgm:spPr/>
    </dgm:pt>
    <dgm:pt modelId="{3D4D9AA5-82C6-497C-BA24-5987D24C3ADE}" type="pres">
      <dgm:prSet presAssocID="{BAC90244-9887-46D9-BCB3-17382AF2A075}" presName="theInnerList" presStyleCnt="0"/>
      <dgm:spPr/>
    </dgm:pt>
    <dgm:pt modelId="{C75B4432-8FF8-41EB-995B-F62A654D55A8}" type="pres">
      <dgm:prSet presAssocID="{18FA0168-24F1-4449-8CBA-D0A4200471A0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C524C79-EB3D-4A75-A5EE-AF1DB4113F17}" type="pres">
      <dgm:prSet presAssocID="{18FA0168-24F1-4449-8CBA-D0A4200471A0}" presName="aSpace2" presStyleCnt="0"/>
      <dgm:spPr/>
    </dgm:pt>
    <dgm:pt modelId="{277AB197-A672-4B31-B82C-B19774E6DD2F}" type="pres">
      <dgm:prSet presAssocID="{DCA2BA3A-72DF-4BFA-9803-4D67BB26340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F8CC3D5A-0FFA-4330-8727-C2C6E42F33B6}" type="presOf" srcId="{DCA2BA3A-72DF-4BFA-9803-4D67BB26340F}" destId="{277AB197-A672-4B31-B82C-B19774E6DD2F}" srcOrd="0" destOrd="0" presId="urn:microsoft.com/office/officeart/2005/8/layout/lProcess2"/>
    <dgm:cxn modelId="{2279A5D1-DA21-4B8E-BAB8-3DCD251545CA}" type="presOf" srcId="{3491C07C-2E17-418E-B4E9-BD139FBB1A5F}" destId="{4C888038-6421-4604-B7C4-FBDAEBFD11D3}" srcOrd="1" destOrd="0" presId="urn:microsoft.com/office/officeart/2005/8/layout/lProcess2"/>
    <dgm:cxn modelId="{EE9F5749-B642-4FB5-9DBF-AFD9B17AEA5D}" type="presOf" srcId="{36B63EA3-B9D6-4ABD-AC1D-26711BC7C4FD}" destId="{72A864B5-7B82-4002-AF60-D2A777DF4D9E}" srcOrd="0" destOrd="0" presId="urn:microsoft.com/office/officeart/2005/8/layout/lProcess2"/>
    <dgm:cxn modelId="{4D29A918-1321-4E6A-8B65-404BBEC753D4}" srcId="{4BB6312C-088B-48CC-868F-FD2B318A31CF}" destId="{BAC90244-9887-46D9-BCB3-17382AF2A075}" srcOrd="1" destOrd="0" parTransId="{CCEEACEB-5DC1-4300-BE72-6BA2B0A492CA}" sibTransId="{7116AF9D-C6FB-4C5C-876B-08382A156C70}"/>
    <dgm:cxn modelId="{8BBC1F56-9574-42E0-A71F-824BF8E4E1D1}" srcId="{BAC90244-9887-46D9-BCB3-17382AF2A075}" destId="{18FA0168-24F1-4449-8CBA-D0A4200471A0}" srcOrd="0" destOrd="0" parTransId="{3AA032C7-F1E7-4DD7-B89A-C1C01D52D4B7}" sibTransId="{40B30F57-B5D1-4D7F-A285-FECCC95F4DB3}"/>
    <dgm:cxn modelId="{03A1E1B6-44C6-4BAF-BCD4-2D35214B168D}" srcId="{4BB6312C-088B-48CC-868F-FD2B318A31CF}" destId="{3491C07C-2E17-418E-B4E9-BD139FBB1A5F}" srcOrd="0" destOrd="0" parTransId="{6E546AA6-C0B7-45D1-838E-7E31F1CEC199}" sibTransId="{7D23A4A3-0C8D-469D-BA1C-E51F4E361DBF}"/>
    <dgm:cxn modelId="{53563F6F-2C38-402E-B514-99349CCFE489}" type="presOf" srcId="{BAC90244-9887-46D9-BCB3-17382AF2A075}" destId="{F0DF107A-A5E3-49A6-8DE0-74F88ADDB884}" srcOrd="1" destOrd="0" presId="urn:microsoft.com/office/officeart/2005/8/layout/lProcess2"/>
    <dgm:cxn modelId="{1FC356D1-4880-4A53-BA09-6538DDDD8DBB}" srcId="{BAC90244-9887-46D9-BCB3-17382AF2A075}" destId="{DCA2BA3A-72DF-4BFA-9803-4D67BB26340F}" srcOrd="1" destOrd="0" parTransId="{B97A815F-6FF0-436A-9CC3-C867647BCD0E}" sibTransId="{A837F43C-907B-4460-9847-8FEA8ABC5234}"/>
    <dgm:cxn modelId="{B5FA6E78-77EA-456A-AB21-2A66E6343398}" type="presOf" srcId="{3491C07C-2E17-418E-B4E9-BD139FBB1A5F}" destId="{5B45B492-E1DC-49B8-93BE-6981C109F9F9}" srcOrd="0" destOrd="0" presId="urn:microsoft.com/office/officeart/2005/8/layout/lProcess2"/>
    <dgm:cxn modelId="{1B5CCCE4-7283-48F1-8176-8F8E70021303}" type="presOf" srcId="{4BB6312C-088B-48CC-868F-FD2B318A31CF}" destId="{E3E487F8-4839-4BD8-82BF-9FBD1C80F5CC}" srcOrd="0" destOrd="0" presId="urn:microsoft.com/office/officeart/2005/8/layout/lProcess2"/>
    <dgm:cxn modelId="{2C1B3F55-61BA-41BB-9F43-DBAC3C8BE80F}" type="presOf" srcId="{5DFE6E91-F969-42DC-A02F-EEA0F1C476EA}" destId="{440C51FF-199E-4A23-848E-9E6BAC9C440A}" srcOrd="0" destOrd="0" presId="urn:microsoft.com/office/officeart/2005/8/layout/lProcess2"/>
    <dgm:cxn modelId="{4F3185CB-25F6-45D7-9E74-96770AE417AA}" type="presOf" srcId="{BAC90244-9887-46D9-BCB3-17382AF2A075}" destId="{0FE12BE1-CF3C-40A3-BD63-1C0D1DF14C95}" srcOrd="0" destOrd="0" presId="urn:microsoft.com/office/officeart/2005/8/layout/lProcess2"/>
    <dgm:cxn modelId="{ADEC5A26-EDF6-4945-86A6-BAEB1B9EE61A}" type="presOf" srcId="{18FA0168-24F1-4449-8CBA-D0A4200471A0}" destId="{C75B4432-8FF8-41EB-995B-F62A654D55A8}" srcOrd="0" destOrd="0" presId="urn:microsoft.com/office/officeart/2005/8/layout/lProcess2"/>
    <dgm:cxn modelId="{0447F6E5-FA72-4DFF-A760-2B8A3733CB15}" srcId="{3491C07C-2E17-418E-B4E9-BD139FBB1A5F}" destId="{36B63EA3-B9D6-4ABD-AC1D-26711BC7C4FD}" srcOrd="1" destOrd="0" parTransId="{F7DAC888-1166-44D1-B185-B732B1E1615D}" sibTransId="{BBA3FCE7-7AE9-42BB-AD7C-125A77790EED}"/>
    <dgm:cxn modelId="{92C38D3F-DA24-45ED-9D76-2952C8D0A344}" srcId="{3491C07C-2E17-418E-B4E9-BD139FBB1A5F}" destId="{5DFE6E91-F969-42DC-A02F-EEA0F1C476EA}" srcOrd="0" destOrd="0" parTransId="{A2CF5823-E87A-4A67-813F-B5EF4EDF8FF2}" sibTransId="{4F67A4A9-9557-432A-8195-6586AE8953F1}"/>
    <dgm:cxn modelId="{8A19A1B9-FA54-4646-86AF-899AA3B291C0}" type="presParOf" srcId="{E3E487F8-4839-4BD8-82BF-9FBD1C80F5CC}" destId="{6153AB64-383A-474F-AEBE-284255A20B40}" srcOrd="0" destOrd="0" presId="urn:microsoft.com/office/officeart/2005/8/layout/lProcess2"/>
    <dgm:cxn modelId="{9D2490CC-92DA-47F1-9B72-9E700879D798}" type="presParOf" srcId="{6153AB64-383A-474F-AEBE-284255A20B40}" destId="{5B45B492-E1DC-49B8-93BE-6981C109F9F9}" srcOrd="0" destOrd="0" presId="urn:microsoft.com/office/officeart/2005/8/layout/lProcess2"/>
    <dgm:cxn modelId="{A4FF9B8B-F8A7-4C44-96B2-C1A50537AC63}" type="presParOf" srcId="{6153AB64-383A-474F-AEBE-284255A20B40}" destId="{4C888038-6421-4604-B7C4-FBDAEBFD11D3}" srcOrd="1" destOrd="0" presId="urn:microsoft.com/office/officeart/2005/8/layout/lProcess2"/>
    <dgm:cxn modelId="{DABB947E-F99A-4755-A27F-DE832A8B2F52}" type="presParOf" srcId="{6153AB64-383A-474F-AEBE-284255A20B40}" destId="{1E1BFEA6-2128-485D-9A4D-6FD892112B83}" srcOrd="2" destOrd="0" presId="urn:microsoft.com/office/officeart/2005/8/layout/lProcess2"/>
    <dgm:cxn modelId="{8F6B6B7B-2F75-487E-8059-5C2D989A408D}" type="presParOf" srcId="{1E1BFEA6-2128-485D-9A4D-6FD892112B83}" destId="{8F66EE8E-3563-4BFC-9556-6071CD43C227}" srcOrd="0" destOrd="0" presId="urn:microsoft.com/office/officeart/2005/8/layout/lProcess2"/>
    <dgm:cxn modelId="{F6C71795-CD05-4AF6-AC46-3B558307928A}" type="presParOf" srcId="{8F66EE8E-3563-4BFC-9556-6071CD43C227}" destId="{440C51FF-199E-4A23-848E-9E6BAC9C440A}" srcOrd="0" destOrd="0" presId="urn:microsoft.com/office/officeart/2005/8/layout/lProcess2"/>
    <dgm:cxn modelId="{5708E41F-71CF-46A3-B58A-65379161FD6E}" type="presParOf" srcId="{8F66EE8E-3563-4BFC-9556-6071CD43C227}" destId="{2F5198F7-14F3-417B-A77F-79A1173072A1}" srcOrd="1" destOrd="0" presId="urn:microsoft.com/office/officeart/2005/8/layout/lProcess2"/>
    <dgm:cxn modelId="{53659F81-92A4-4846-B116-C5B835A1847D}" type="presParOf" srcId="{8F66EE8E-3563-4BFC-9556-6071CD43C227}" destId="{72A864B5-7B82-4002-AF60-D2A777DF4D9E}" srcOrd="2" destOrd="0" presId="urn:microsoft.com/office/officeart/2005/8/layout/lProcess2"/>
    <dgm:cxn modelId="{926CE9C4-78C7-4413-8D8F-2874C444A758}" type="presParOf" srcId="{E3E487F8-4839-4BD8-82BF-9FBD1C80F5CC}" destId="{849582CD-8721-4449-B991-7BF6EEF803BA}" srcOrd="1" destOrd="0" presId="urn:microsoft.com/office/officeart/2005/8/layout/lProcess2"/>
    <dgm:cxn modelId="{26695ECB-997B-4A4C-9AD1-792FE7E72A99}" type="presParOf" srcId="{E3E487F8-4839-4BD8-82BF-9FBD1C80F5CC}" destId="{C2BAD853-0B81-48AE-A6C8-A9CF8ED7B86F}" srcOrd="2" destOrd="0" presId="urn:microsoft.com/office/officeart/2005/8/layout/lProcess2"/>
    <dgm:cxn modelId="{4EC5B529-EC2C-4588-9F3C-7F7E27A379C7}" type="presParOf" srcId="{C2BAD853-0B81-48AE-A6C8-A9CF8ED7B86F}" destId="{0FE12BE1-CF3C-40A3-BD63-1C0D1DF14C95}" srcOrd="0" destOrd="0" presId="urn:microsoft.com/office/officeart/2005/8/layout/lProcess2"/>
    <dgm:cxn modelId="{EFA880F3-E8B5-4EBE-9267-425DE449FA15}" type="presParOf" srcId="{C2BAD853-0B81-48AE-A6C8-A9CF8ED7B86F}" destId="{F0DF107A-A5E3-49A6-8DE0-74F88ADDB884}" srcOrd="1" destOrd="0" presId="urn:microsoft.com/office/officeart/2005/8/layout/lProcess2"/>
    <dgm:cxn modelId="{5ABE5670-5403-4A06-9FC3-9F6484F6A7BB}" type="presParOf" srcId="{C2BAD853-0B81-48AE-A6C8-A9CF8ED7B86F}" destId="{36C86C8B-498A-41BB-BE3E-9B770DE297DA}" srcOrd="2" destOrd="0" presId="urn:microsoft.com/office/officeart/2005/8/layout/lProcess2"/>
    <dgm:cxn modelId="{C725579E-FF78-4D35-A09D-E2D1B2CF3D08}" type="presParOf" srcId="{36C86C8B-498A-41BB-BE3E-9B770DE297DA}" destId="{3D4D9AA5-82C6-497C-BA24-5987D24C3ADE}" srcOrd="0" destOrd="0" presId="urn:microsoft.com/office/officeart/2005/8/layout/lProcess2"/>
    <dgm:cxn modelId="{6764B5E8-5699-4DB8-B8AC-51A1B5D9D321}" type="presParOf" srcId="{3D4D9AA5-82C6-497C-BA24-5987D24C3ADE}" destId="{C75B4432-8FF8-41EB-995B-F62A654D55A8}" srcOrd="0" destOrd="0" presId="urn:microsoft.com/office/officeart/2005/8/layout/lProcess2"/>
    <dgm:cxn modelId="{5FB2ED39-05CD-44C3-9C36-054E2835C9E5}" type="presParOf" srcId="{3D4D9AA5-82C6-497C-BA24-5987D24C3ADE}" destId="{5C524C79-EB3D-4A75-A5EE-AF1DB4113F17}" srcOrd="1" destOrd="0" presId="urn:microsoft.com/office/officeart/2005/8/layout/lProcess2"/>
    <dgm:cxn modelId="{0FFDC56D-5920-466A-A8AB-CC6DF5DD77FF}" type="presParOf" srcId="{3D4D9AA5-82C6-497C-BA24-5987D24C3ADE}" destId="{277AB197-A672-4B31-B82C-B19774E6DD2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B6312C-088B-48CC-868F-FD2B318A31CF}" type="doc">
      <dgm:prSet loTypeId="urn:microsoft.com/office/officeart/2005/8/layout/lProcess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sk-SK"/>
        </a:p>
      </dgm:t>
    </dgm:pt>
    <dgm:pt modelId="{3491C07C-2E17-418E-B4E9-BD139FBB1A5F}">
      <dgm:prSet phldrT="[Text]"/>
      <dgm:spPr/>
      <dgm:t>
        <a:bodyPr/>
        <a:lstStyle/>
        <a:p>
          <a:pPr algn="ctr"/>
          <a:r>
            <a:rPr lang="sk-SK" dirty="0" smtClean="0"/>
            <a:t>Odborný výcvik</a:t>
          </a:r>
          <a:endParaRPr lang="sk-SK" dirty="0"/>
        </a:p>
      </dgm:t>
    </dgm:pt>
    <dgm:pt modelId="{6E546AA6-C0B7-45D1-838E-7E31F1CEC199}" type="parTrans" cxnId="{03A1E1B6-44C6-4BAF-BCD4-2D35214B168D}">
      <dgm:prSet/>
      <dgm:spPr/>
      <dgm:t>
        <a:bodyPr/>
        <a:lstStyle/>
        <a:p>
          <a:pPr algn="ctr"/>
          <a:endParaRPr lang="sk-SK"/>
        </a:p>
      </dgm:t>
    </dgm:pt>
    <dgm:pt modelId="{7D23A4A3-0C8D-469D-BA1C-E51F4E361DBF}" type="sibTrans" cxnId="{03A1E1B6-44C6-4BAF-BCD4-2D35214B168D}">
      <dgm:prSet/>
      <dgm:spPr/>
      <dgm:t>
        <a:bodyPr/>
        <a:lstStyle/>
        <a:p>
          <a:pPr algn="ctr"/>
          <a:endParaRPr lang="sk-SK"/>
        </a:p>
      </dgm:t>
    </dgm:pt>
    <dgm:pt modelId="{5DFE6E91-F969-42DC-A02F-EEA0F1C476EA}">
      <dgm:prSet phldrT="[Text]" custT="1"/>
      <dgm:spPr/>
      <dgm:t>
        <a:bodyPr/>
        <a:lstStyle/>
        <a:p>
          <a:pPr algn="ctr"/>
          <a:r>
            <a:rPr lang="sk-SK" sz="4400" dirty="0" smtClean="0"/>
            <a:t>Netradičné podnikanie </a:t>
          </a:r>
          <a:endParaRPr lang="sk-SK" sz="4400" dirty="0"/>
        </a:p>
      </dgm:t>
    </dgm:pt>
    <dgm:pt modelId="{A2CF5823-E87A-4A67-813F-B5EF4EDF8FF2}" type="parTrans" cxnId="{92C38D3F-DA24-45ED-9D76-2952C8D0A344}">
      <dgm:prSet/>
      <dgm:spPr/>
      <dgm:t>
        <a:bodyPr/>
        <a:lstStyle/>
        <a:p>
          <a:pPr algn="ctr"/>
          <a:endParaRPr lang="sk-SK"/>
        </a:p>
      </dgm:t>
    </dgm:pt>
    <dgm:pt modelId="{4F67A4A9-9557-432A-8195-6586AE8953F1}" type="sibTrans" cxnId="{92C38D3F-DA24-45ED-9D76-2952C8D0A344}">
      <dgm:prSet/>
      <dgm:spPr/>
      <dgm:t>
        <a:bodyPr/>
        <a:lstStyle/>
        <a:p>
          <a:pPr algn="ctr"/>
          <a:endParaRPr lang="sk-SK"/>
        </a:p>
      </dgm:t>
    </dgm:pt>
    <dgm:pt modelId="{0D3314FE-A70A-4B9A-A120-17BD37715FEA}">
      <dgm:prSet phldrT="[Text]" custT="1"/>
      <dgm:spPr/>
      <dgm:t>
        <a:bodyPr/>
        <a:lstStyle/>
        <a:p>
          <a:pPr algn="ctr"/>
          <a:r>
            <a:rPr lang="sk-SK" sz="4400" dirty="0" smtClean="0"/>
            <a:t>Získanie vedomostí a zručností       v oblasti pestovania bylín,    liečivých rastlín</a:t>
          </a:r>
          <a:endParaRPr lang="sk-SK" sz="4400" dirty="0"/>
        </a:p>
      </dgm:t>
    </dgm:pt>
    <dgm:pt modelId="{9E0EC373-3236-4C9B-8356-0C05998F4901}" type="parTrans" cxnId="{C0C87A8C-0EC9-483E-BD9D-0EF3D0D71DA3}">
      <dgm:prSet/>
      <dgm:spPr/>
      <dgm:t>
        <a:bodyPr/>
        <a:lstStyle/>
        <a:p>
          <a:endParaRPr lang="sk-SK"/>
        </a:p>
      </dgm:t>
    </dgm:pt>
    <dgm:pt modelId="{11660450-B149-42A1-A9F5-6D3EEDCA1631}" type="sibTrans" cxnId="{C0C87A8C-0EC9-483E-BD9D-0EF3D0D71DA3}">
      <dgm:prSet/>
      <dgm:spPr/>
      <dgm:t>
        <a:bodyPr/>
        <a:lstStyle/>
        <a:p>
          <a:endParaRPr lang="sk-SK"/>
        </a:p>
      </dgm:t>
    </dgm:pt>
    <dgm:pt modelId="{E3E487F8-4839-4BD8-82BF-9FBD1C80F5CC}" type="pres">
      <dgm:prSet presAssocID="{4BB6312C-088B-48CC-868F-FD2B318A31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153AB64-383A-474F-AEBE-284255A20B40}" type="pres">
      <dgm:prSet presAssocID="{3491C07C-2E17-418E-B4E9-BD139FBB1A5F}" presName="compNode" presStyleCnt="0"/>
      <dgm:spPr/>
    </dgm:pt>
    <dgm:pt modelId="{5B45B492-E1DC-49B8-93BE-6981C109F9F9}" type="pres">
      <dgm:prSet presAssocID="{3491C07C-2E17-418E-B4E9-BD139FBB1A5F}" presName="aNode" presStyleLbl="bgShp" presStyleIdx="0" presStyleCnt="1"/>
      <dgm:spPr/>
      <dgm:t>
        <a:bodyPr/>
        <a:lstStyle/>
        <a:p>
          <a:endParaRPr lang="sk-SK"/>
        </a:p>
      </dgm:t>
    </dgm:pt>
    <dgm:pt modelId="{4C888038-6421-4604-B7C4-FBDAEBFD11D3}" type="pres">
      <dgm:prSet presAssocID="{3491C07C-2E17-418E-B4E9-BD139FBB1A5F}" presName="textNode" presStyleLbl="bgShp" presStyleIdx="0" presStyleCnt="1"/>
      <dgm:spPr/>
      <dgm:t>
        <a:bodyPr/>
        <a:lstStyle/>
        <a:p>
          <a:endParaRPr lang="sk-SK"/>
        </a:p>
      </dgm:t>
    </dgm:pt>
    <dgm:pt modelId="{1E1BFEA6-2128-485D-9A4D-6FD892112B83}" type="pres">
      <dgm:prSet presAssocID="{3491C07C-2E17-418E-B4E9-BD139FBB1A5F}" presName="compChildNode" presStyleCnt="0"/>
      <dgm:spPr/>
    </dgm:pt>
    <dgm:pt modelId="{8F66EE8E-3563-4BFC-9556-6071CD43C227}" type="pres">
      <dgm:prSet presAssocID="{3491C07C-2E17-418E-B4E9-BD139FBB1A5F}" presName="theInnerList" presStyleCnt="0"/>
      <dgm:spPr/>
    </dgm:pt>
    <dgm:pt modelId="{440C51FF-199E-4A23-848E-9E6BAC9C440A}" type="pres">
      <dgm:prSet presAssocID="{5DFE6E91-F969-42DC-A02F-EEA0F1C476EA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F5198F7-14F3-417B-A77F-79A1173072A1}" type="pres">
      <dgm:prSet presAssocID="{5DFE6E91-F969-42DC-A02F-EEA0F1C476EA}" presName="aSpace2" presStyleCnt="0"/>
      <dgm:spPr/>
    </dgm:pt>
    <dgm:pt modelId="{808008CA-C3D6-4C25-B301-A47A4EF53375}" type="pres">
      <dgm:prSet presAssocID="{0D3314FE-A70A-4B9A-A120-17BD37715FEA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3A1E1B6-44C6-4BAF-BCD4-2D35214B168D}" srcId="{4BB6312C-088B-48CC-868F-FD2B318A31CF}" destId="{3491C07C-2E17-418E-B4E9-BD139FBB1A5F}" srcOrd="0" destOrd="0" parTransId="{6E546AA6-C0B7-45D1-838E-7E31F1CEC199}" sibTransId="{7D23A4A3-0C8D-469D-BA1C-E51F4E361DBF}"/>
    <dgm:cxn modelId="{4F79D927-6D7A-42AC-9518-720ED10669C5}" type="presOf" srcId="{3491C07C-2E17-418E-B4E9-BD139FBB1A5F}" destId="{5B45B492-E1DC-49B8-93BE-6981C109F9F9}" srcOrd="0" destOrd="0" presId="urn:microsoft.com/office/officeart/2005/8/layout/lProcess2"/>
    <dgm:cxn modelId="{0EDBEE4C-11CA-4F79-9AF8-9CAB441A70B4}" type="presOf" srcId="{0D3314FE-A70A-4B9A-A120-17BD37715FEA}" destId="{808008CA-C3D6-4C25-B301-A47A4EF53375}" srcOrd="0" destOrd="0" presId="urn:microsoft.com/office/officeart/2005/8/layout/lProcess2"/>
    <dgm:cxn modelId="{C0C87A8C-0EC9-483E-BD9D-0EF3D0D71DA3}" srcId="{3491C07C-2E17-418E-B4E9-BD139FBB1A5F}" destId="{0D3314FE-A70A-4B9A-A120-17BD37715FEA}" srcOrd="1" destOrd="0" parTransId="{9E0EC373-3236-4C9B-8356-0C05998F4901}" sibTransId="{11660450-B149-42A1-A9F5-6D3EEDCA1631}"/>
    <dgm:cxn modelId="{0BC85D64-FC33-4AFF-AB6B-639ACCAE256A}" type="presOf" srcId="{3491C07C-2E17-418E-B4E9-BD139FBB1A5F}" destId="{4C888038-6421-4604-B7C4-FBDAEBFD11D3}" srcOrd="1" destOrd="0" presId="urn:microsoft.com/office/officeart/2005/8/layout/lProcess2"/>
    <dgm:cxn modelId="{DBCE1691-8AC4-4CC9-81B2-8B01F6173974}" type="presOf" srcId="{5DFE6E91-F969-42DC-A02F-EEA0F1C476EA}" destId="{440C51FF-199E-4A23-848E-9E6BAC9C440A}" srcOrd="0" destOrd="0" presId="urn:microsoft.com/office/officeart/2005/8/layout/lProcess2"/>
    <dgm:cxn modelId="{92C38D3F-DA24-45ED-9D76-2952C8D0A344}" srcId="{3491C07C-2E17-418E-B4E9-BD139FBB1A5F}" destId="{5DFE6E91-F969-42DC-A02F-EEA0F1C476EA}" srcOrd="0" destOrd="0" parTransId="{A2CF5823-E87A-4A67-813F-B5EF4EDF8FF2}" sibTransId="{4F67A4A9-9557-432A-8195-6586AE8953F1}"/>
    <dgm:cxn modelId="{BE3E6283-7742-4CFB-8704-568F9B2B971B}" type="presOf" srcId="{4BB6312C-088B-48CC-868F-FD2B318A31CF}" destId="{E3E487F8-4839-4BD8-82BF-9FBD1C80F5CC}" srcOrd="0" destOrd="0" presId="urn:microsoft.com/office/officeart/2005/8/layout/lProcess2"/>
    <dgm:cxn modelId="{08828077-1B36-4FF8-8D95-4A327D839D77}" type="presParOf" srcId="{E3E487F8-4839-4BD8-82BF-9FBD1C80F5CC}" destId="{6153AB64-383A-474F-AEBE-284255A20B40}" srcOrd="0" destOrd="0" presId="urn:microsoft.com/office/officeart/2005/8/layout/lProcess2"/>
    <dgm:cxn modelId="{9E4D4A74-87B9-49BB-BFEA-CD8C43A01F37}" type="presParOf" srcId="{6153AB64-383A-474F-AEBE-284255A20B40}" destId="{5B45B492-E1DC-49B8-93BE-6981C109F9F9}" srcOrd="0" destOrd="0" presId="urn:microsoft.com/office/officeart/2005/8/layout/lProcess2"/>
    <dgm:cxn modelId="{298C7294-4729-4A62-9166-C7EF01DAB80B}" type="presParOf" srcId="{6153AB64-383A-474F-AEBE-284255A20B40}" destId="{4C888038-6421-4604-B7C4-FBDAEBFD11D3}" srcOrd="1" destOrd="0" presId="urn:microsoft.com/office/officeart/2005/8/layout/lProcess2"/>
    <dgm:cxn modelId="{5C57FCA1-4C07-4C78-9FDA-5ABC43308BA0}" type="presParOf" srcId="{6153AB64-383A-474F-AEBE-284255A20B40}" destId="{1E1BFEA6-2128-485D-9A4D-6FD892112B83}" srcOrd="2" destOrd="0" presId="urn:microsoft.com/office/officeart/2005/8/layout/lProcess2"/>
    <dgm:cxn modelId="{0B05B0C7-0BF0-44D4-BAEC-5B2243B01BE3}" type="presParOf" srcId="{1E1BFEA6-2128-485D-9A4D-6FD892112B83}" destId="{8F66EE8E-3563-4BFC-9556-6071CD43C227}" srcOrd="0" destOrd="0" presId="urn:microsoft.com/office/officeart/2005/8/layout/lProcess2"/>
    <dgm:cxn modelId="{018D3E9A-CE33-4AB1-A9FA-AB58308157BF}" type="presParOf" srcId="{8F66EE8E-3563-4BFC-9556-6071CD43C227}" destId="{440C51FF-199E-4A23-848E-9E6BAC9C440A}" srcOrd="0" destOrd="0" presId="urn:microsoft.com/office/officeart/2005/8/layout/lProcess2"/>
    <dgm:cxn modelId="{B9F20DA5-3EA0-425E-820C-8A50D5150135}" type="presParOf" srcId="{8F66EE8E-3563-4BFC-9556-6071CD43C227}" destId="{2F5198F7-14F3-417B-A77F-79A1173072A1}" srcOrd="1" destOrd="0" presId="urn:microsoft.com/office/officeart/2005/8/layout/lProcess2"/>
    <dgm:cxn modelId="{46E86BEC-D4F6-4AB3-9ECF-6BF21653951C}" type="presParOf" srcId="{8F66EE8E-3563-4BFC-9556-6071CD43C227}" destId="{808008CA-C3D6-4C25-B301-A47A4EF5337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B6312C-088B-48CC-868F-FD2B318A31CF}" type="doc">
      <dgm:prSet loTypeId="urn:microsoft.com/office/officeart/2005/8/layout/lProcess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sk-SK"/>
        </a:p>
      </dgm:t>
    </dgm:pt>
    <dgm:pt modelId="{3491C07C-2E17-418E-B4E9-BD139FBB1A5F}">
      <dgm:prSet phldrT="[Text]"/>
      <dgm:spPr/>
      <dgm:t>
        <a:bodyPr/>
        <a:lstStyle/>
        <a:p>
          <a:pPr algn="ctr"/>
          <a:r>
            <a:rPr lang="sk-SK" dirty="0" smtClean="0"/>
            <a:t>Triedenie a nakladanie             s odpadmi</a:t>
          </a:r>
          <a:endParaRPr lang="sk-SK" dirty="0"/>
        </a:p>
      </dgm:t>
    </dgm:pt>
    <dgm:pt modelId="{6E546AA6-C0B7-45D1-838E-7E31F1CEC199}" type="parTrans" cxnId="{03A1E1B6-44C6-4BAF-BCD4-2D35214B168D}">
      <dgm:prSet/>
      <dgm:spPr/>
      <dgm:t>
        <a:bodyPr/>
        <a:lstStyle/>
        <a:p>
          <a:pPr algn="ctr"/>
          <a:endParaRPr lang="sk-SK"/>
        </a:p>
      </dgm:t>
    </dgm:pt>
    <dgm:pt modelId="{7D23A4A3-0C8D-469D-BA1C-E51F4E361DBF}" type="sibTrans" cxnId="{03A1E1B6-44C6-4BAF-BCD4-2D35214B168D}">
      <dgm:prSet/>
      <dgm:spPr/>
      <dgm:t>
        <a:bodyPr/>
        <a:lstStyle/>
        <a:p>
          <a:pPr algn="ctr"/>
          <a:endParaRPr lang="sk-SK"/>
        </a:p>
      </dgm:t>
    </dgm:pt>
    <dgm:pt modelId="{5DFE6E91-F969-42DC-A02F-EEA0F1C476EA}">
      <dgm:prSet phldrT="[Text]" custT="1"/>
      <dgm:spPr/>
      <dgm:t>
        <a:bodyPr/>
        <a:lstStyle/>
        <a:p>
          <a:pPr algn="ctr"/>
          <a:r>
            <a:rPr lang="sk-SK" sz="4400" dirty="0" smtClean="0"/>
            <a:t>Využitie odpadu vo výrobných podmienkach</a:t>
          </a:r>
          <a:endParaRPr lang="sk-SK" sz="4400" dirty="0"/>
        </a:p>
      </dgm:t>
    </dgm:pt>
    <dgm:pt modelId="{A2CF5823-E87A-4A67-813F-B5EF4EDF8FF2}" type="parTrans" cxnId="{92C38D3F-DA24-45ED-9D76-2952C8D0A344}">
      <dgm:prSet/>
      <dgm:spPr/>
      <dgm:t>
        <a:bodyPr/>
        <a:lstStyle/>
        <a:p>
          <a:pPr algn="ctr"/>
          <a:endParaRPr lang="sk-SK"/>
        </a:p>
      </dgm:t>
    </dgm:pt>
    <dgm:pt modelId="{4F67A4A9-9557-432A-8195-6586AE8953F1}" type="sibTrans" cxnId="{92C38D3F-DA24-45ED-9D76-2952C8D0A344}">
      <dgm:prSet/>
      <dgm:spPr/>
      <dgm:t>
        <a:bodyPr/>
        <a:lstStyle/>
        <a:p>
          <a:pPr algn="ctr"/>
          <a:endParaRPr lang="sk-SK"/>
        </a:p>
      </dgm:t>
    </dgm:pt>
    <dgm:pt modelId="{CF91B60D-653D-4BAE-8C64-F51224C9FB57}">
      <dgm:prSet phldrT="[Text]" custT="1"/>
      <dgm:spPr/>
      <dgm:t>
        <a:bodyPr/>
        <a:lstStyle/>
        <a:p>
          <a:pPr algn="ctr"/>
          <a:r>
            <a:rPr lang="sk-SK" sz="4400" dirty="0" smtClean="0"/>
            <a:t>Využitie odpadu pri pestovaní rastlín</a:t>
          </a:r>
          <a:endParaRPr lang="sk-SK" sz="4400" dirty="0"/>
        </a:p>
      </dgm:t>
    </dgm:pt>
    <dgm:pt modelId="{1AC6E2B7-AA54-4663-8CB1-A14BD2DCDF5B}" type="parTrans" cxnId="{9BB601F2-A9C2-4D11-A84E-DC073B2F84CE}">
      <dgm:prSet/>
      <dgm:spPr/>
      <dgm:t>
        <a:bodyPr/>
        <a:lstStyle/>
        <a:p>
          <a:endParaRPr lang="sk-SK"/>
        </a:p>
      </dgm:t>
    </dgm:pt>
    <dgm:pt modelId="{57279049-E4B0-4F39-83D3-7A5A804C2CC1}" type="sibTrans" cxnId="{9BB601F2-A9C2-4D11-A84E-DC073B2F84CE}">
      <dgm:prSet/>
      <dgm:spPr/>
      <dgm:t>
        <a:bodyPr/>
        <a:lstStyle/>
        <a:p>
          <a:endParaRPr lang="sk-SK"/>
        </a:p>
      </dgm:t>
    </dgm:pt>
    <dgm:pt modelId="{E3E487F8-4839-4BD8-82BF-9FBD1C80F5CC}" type="pres">
      <dgm:prSet presAssocID="{4BB6312C-088B-48CC-868F-FD2B318A31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153AB64-383A-474F-AEBE-284255A20B40}" type="pres">
      <dgm:prSet presAssocID="{3491C07C-2E17-418E-B4E9-BD139FBB1A5F}" presName="compNode" presStyleCnt="0"/>
      <dgm:spPr/>
    </dgm:pt>
    <dgm:pt modelId="{5B45B492-E1DC-49B8-93BE-6981C109F9F9}" type="pres">
      <dgm:prSet presAssocID="{3491C07C-2E17-418E-B4E9-BD139FBB1A5F}" presName="aNode" presStyleLbl="bgShp" presStyleIdx="0" presStyleCnt="1"/>
      <dgm:spPr/>
      <dgm:t>
        <a:bodyPr/>
        <a:lstStyle/>
        <a:p>
          <a:endParaRPr lang="sk-SK"/>
        </a:p>
      </dgm:t>
    </dgm:pt>
    <dgm:pt modelId="{4C888038-6421-4604-B7C4-FBDAEBFD11D3}" type="pres">
      <dgm:prSet presAssocID="{3491C07C-2E17-418E-B4E9-BD139FBB1A5F}" presName="textNode" presStyleLbl="bgShp" presStyleIdx="0" presStyleCnt="1"/>
      <dgm:spPr/>
      <dgm:t>
        <a:bodyPr/>
        <a:lstStyle/>
        <a:p>
          <a:endParaRPr lang="sk-SK"/>
        </a:p>
      </dgm:t>
    </dgm:pt>
    <dgm:pt modelId="{1E1BFEA6-2128-485D-9A4D-6FD892112B83}" type="pres">
      <dgm:prSet presAssocID="{3491C07C-2E17-418E-B4E9-BD139FBB1A5F}" presName="compChildNode" presStyleCnt="0"/>
      <dgm:spPr/>
    </dgm:pt>
    <dgm:pt modelId="{8F66EE8E-3563-4BFC-9556-6071CD43C227}" type="pres">
      <dgm:prSet presAssocID="{3491C07C-2E17-418E-B4E9-BD139FBB1A5F}" presName="theInnerList" presStyleCnt="0"/>
      <dgm:spPr/>
    </dgm:pt>
    <dgm:pt modelId="{440C51FF-199E-4A23-848E-9E6BAC9C440A}" type="pres">
      <dgm:prSet presAssocID="{5DFE6E91-F969-42DC-A02F-EEA0F1C476EA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F5198F7-14F3-417B-A77F-79A1173072A1}" type="pres">
      <dgm:prSet presAssocID="{5DFE6E91-F969-42DC-A02F-EEA0F1C476EA}" presName="aSpace2" presStyleCnt="0"/>
      <dgm:spPr/>
    </dgm:pt>
    <dgm:pt modelId="{6FEB633E-92EE-43D6-8EA7-C91359DC8D56}" type="pres">
      <dgm:prSet presAssocID="{CF91B60D-653D-4BAE-8C64-F51224C9FB57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A468E382-0291-4770-887C-DB1D9E133D3F}" type="presOf" srcId="{3491C07C-2E17-418E-B4E9-BD139FBB1A5F}" destId="{5B45B492-E1DC-49B8-93BE-6981C109F9F9}" srcOrd="0" destOrd="0" presId="urn:microsoft.com/office/officeart/2005/8/layout/lProcess2"/>
    <dgm:cxn modelId="{36DAA9ED-33C0-4662-A808-0B407194D552}" type="presOf" srcId="{5DFE6E91-F969-42DC-A02F-EEA0F1C476EA}" destId="{440C51FF-199E-4A23-848E-9E6BAC9C440A}" srcOrd="0" destOrd="0" presId="urn:microsoft.com/office/officeart/2005/8/layout/lProcess2"/>
    <dgm:cxn modelId="{CC4BE4D2-F1AA-40AE-AF55-99D70378DE26}" type="presOf" srcId="{CF91B60D-653D-4BAE-8C64-F51224C9FB57}" destId="{6FEB633E-92EE-43D6-8EA7-C91359DC8D56}" srcOrd="0" destOrd="0" presId="urn:microsoft.com/office/officeart/2005/8/layout/lProcess2"/>
    <dgm:cxn modelId="{03A1E1B6-44C6-4BAF-BCD4-2D35214B168D}" srcId="{4BB6312C-088B-48CC-868F-FD2B318A31CF}" destId="{3491C07C-2E17-418E-B4E9-BD139FBB1A5F}" srcOrd="0" destOrd="0" parTransId="{6E546AA6-C0B7-45D1-838E-7E31F1CEC199}" sibTransId="{7D23A4A3-0C8D-469D-BA1C-E51F4E361DBF}"/>
    <dgm:cxn modelId="{AEA9CF0D-B7EC-42A0-A15E-D0DC1B7A428F}" type="presOf" srcId="{4BB6312C-088B-48CC-868F-FD2B318A31CF}" destId="{E3E487F8-4839-4BD8-82BF-9FBD1C80F5CC}" srcOrd="0" destOrd="0" presId="urn:microsoft.com/office/officeart/2005/8/layout/lProcess2"/>
    <dgm:cxn modelId="{6B969EA6-1EFF-4BD8-A828-B98B49112E58}" type="presOf" srcId="{3491C07C-2E17-418E-B4E9-BD139FBB1A5F}" destId="{4C888038-6421-4604-B7C4-FBDAEBFD11D3}" srcOrd="1" destOrd="0" presId="urn:microsoft.com/office/officeart/2005/8/layout/lProcess2"/>
    <dgm:cxn modelId="{92C38D3F-DA24-45ED-9D76-2952C8D0A344}" srcId="{3491C07C-2E17-418E-B4E9-BD139FBB1A5F}" destId="{5DFE6E91-F969-42DC-A02F-EEA0F1C476EA}" srcOrd="0" destOrd="0" parTransId="{A2CF5823-E87A-4A67-813F-B5EF4EDF8FF2}" sibTransId="{4F67A4A9-9557-432A-8195-6586AE8953F1}"/>
    <dgm:cxn modelId="{9BB601F2-A9C2-4D11-A84E-DC073B2F84CE}" srcId="{3491C07C-2E17-418E-B4E9-BD139FBB1A5F}" destId="{CF91B60D-653D-4BAE-8C64-F51224C9FB57}" srcOrd="1" destOrd="0" parTransId="{1AC6E2B7-AA54-4663-8CB1-A14BD2DCDF5B}" sibTransId="{57279049-E4B0-4F39-83D3-7A5A804C2CC1}"/>
    <dgm:cxn modelId="{89AEB33F-42B4-4823-8A8E-66C0605D4C79}" type="presParOf" srcId="{E3E487F8-4839-4BD8-82BF-9FBD1C80F5CC}" destId="{6153AB64-383A-474F-AEBE-284255A20B40}" srcOrd="0" destOrd="0" presId="urn:microsoft.com/office/officeart/2005/8/layout/lProcess2"/>
    <dgm:cxn modelId="{CEBBFF54-E7AB-40F5-B8E0-1C1A370FF7C8}" type="presParOf" srcId="{6153AB64-383A-474F-AEBE-284255A20B40}" destId="{5B45B492-E1DC-49B8-93BE-6981C109F9F9}" srcOrd="0" destOrd="0" presId="urn:microsoft.com/office/officeart/2005/8/layout/lProcess2"/>
    <dgm:cxn modelId="{9D9FBE64-84CF-48D3-AE6C-3FD9AE5CD1C7}" type="presParOf" srcId="{6153AB64-383A-474F-AEBE-284255A20B40}" destId="{4C888038-6421-4604-B7C4-FBDAEBFD11D3}" srcOrd="1" destOrd="0" presId="urn:microsoft.com/office/officeart/2005/8/layout/lProcess2"/>
    <dgm:cxn modelId="{812778E8-AA70-443F-AFCF-60E3CFE5AC27}" type="presParOf" srcId="{6153AB64-383A-474F-AEBE-284255A20B40}" destId="{1E1BFEA6-2128-485D-9A4D-6FD892112B83}" srcOrd="2" destOrd="0" presId="urn:microsoft.com/office/officeart/2005/8/layout/lProcess2"/>
    <dgm:cxn modelId="{48655717-674E-4438-B59D-1FAE60E625E4}" type="presParOf" srcId="{1E1BFEA6-2128-485D-9A4D-6FD892112B83}" destId="{8F66EE8E-3563-4BFC-9556-6071CD43C227}" srcOrd="0" destOrd="0" presId="urn:microsoft.com/office/officeart/2005/8/layout/lProcess2"/>
    <dgm:cxn modelId="{7C423338-73BA-4431-8A83-78E8412F4D7F}" type="presParOf" srcId="{8F66EE8E-3563-4BFC-9556-6071CD43C227}" destId="{440C51FF-199E-4A23-848E-9E6BAC9C440A}" srcOrd="0" destOrd="0" presId="urn:microsoft.com/office/officeart/2005/8/layout/lProcess2"/>
    <dgm:cxn modelId="{AE0381C4-42A7-4216-AE5B-F6E480E68A07}" type="presParOf" srcId="{8F66EE8E-3563-4BFC-9556-6071CD43C227}" destId="{2F5198F7-14F3-417B-A77F-79A1173072A1}" srcOrd="1" destOrd="0" presId="urn:microsoft.com/office/officeart/2005/8/layout/lProcess2"/>
    <dgm:cxn modelId="{9C5090AA-1E52-4034-808D-F12C6C9FDF7A}" type="presParOf" srcId="{8F66EE8E-3563-4BFC-9556-6071CD43C227}" destId="{6FEB633E-92EE-43D6-8EA7-C91359DC8D5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B6312C-088B-48CC-868F-FD2B318A31CF}" type="doc">
      <dgm:prSet loTypeId="urn:microsoft.com/office/officeart/2005/8/layout/lProcess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sk-SK"/>
        </a:p>
      </dgm:t>
    </dgm:pt>
    <dgm:pt modelId="{3491C07C-2E17-418E-B4E9-BD139FBB1A5F}">
      <dgm:prSet phldrT="[Text]"/>
      <dgm:spPr/>
      <dgm:t>
        <a:bodyPr/>
        <a:lstStyle/>
        <a:p>
          <a:pPr algn="ctr"/>
          <a:r>
            <a:rPr lang="sk-SK" dirty="0" smtClean="0"/>
            <a:t>15 pracovných listov</a:t>
          </a:r>
          <a:endParaRPr lang="sk-SK" dirty="0"/>
        </a:p>
      </dgm:t>
    </dgm:pt>
    <dgm:pt modelId="{6E546AA6-C0B7-45D1-838E-7E31F1CEC199}" type="parTrans" cxnId="{03A1E1B6-44C6-4BAF-BCD4-2D35214B168D}">
      <dgm:prSet/>
      <dgm:spPr/>
      <dgm:t>
        <a:bodyPr/>
        <a:lstStyle/>
        <a:p>
          <a:pPr algn="ctr"/>
          <a:endParaRPr lang="sk-SK"/>
        </a:p>
      </dgm:t>
    </dgm:pt>
    <dgm:pt modelId="{7D23A4A3-0C8D-469D-BA1C-E51F4E361DBF}" type="sibTrans" cxnId="{03A1E1B6-44C6-4BAF-BCD4-2D35214B168D}">
      <dgm:prSet/>
      <dgm:spPr/>
      <dgm:t>
        <a:bodyPr/>
        <a:lstStyle/>
        <a:p>
          <a:pPr algn="ctr"/>
          <a:endParaRPr lang="sk-SK"/>
        </a:p>
      </dgm:t>
    </dgm:pt>
    <dgm:pt modelId="{5DFE6E91-F969-42DC-A02F-EEA0F1C476EA}">
      <dgm:prSet phldrT="[Text]" custT="1"/>
      <dgm:spPr/>
      <dgm:t>
        <a:bodyPr/>
        <a:lstStyle/>
        <a:p>
          <a:pPr algn="ctr"/>
          <a:r>
            <a:rPr lang="sk-SK" sz="4400" dirty="0" smtClean="0"/>
            <a:t>V predmetoch pestovanie rastlín, odborný výcvik</a:t>
          </a:r>
          <a:endParaRPr lang="sk-SK" sz="4400" dirty="0"/>
        </a:p>
      </dgm:t>
    </dgm:pt>
    <dgm:pt modelId="{A2CF5823-E87A-4A67-813F-B5EF4EDF8FF2}" type="parTrans" cxnId="{92C38D3F-DA24-45ED-9D76-2952C8D0A344}">
      <dgm:prSet/>
      <dgm:spPr/>
      <dgm:t>
        <a:bodyPr/>
        <a:lstStyle/>
        <a:p>
          <a:pPr algn="ctr"/>
          <a:endParaRPr lang="sk-SK"/>
        </a:p>
      </dgm:t>
    </dgm:pt>
    <dgm:pt modelId="{4F67A4A9-9557-432A-8195-6586AE8953F1}" type="sibTrans" cxnId="{92C38D3F-DA24-45ED-9D76-2952C8D0A344}">
      <dgm:prSet/>
      <dgm:spPr/>
      <dgm:t>
        <a:bodyPr/>
        <a:lstStyle/>
        <a:p>
          <a:pPr algn="ctr"/>
          <a:endParaRPr lang="sk-SK"/>
        </a:p>
      </dgm:t>
    </dgm:pt>
    <dgm:pt modelId="{36B63EA3-B9D6-4ABD-AC1D-26711BC7C4FD}">
      <dgm:prSet phldrT="[Text]" custT="1"/>
      <dgm:spPr/>
      <dgm:t>
        <a:bodyPr/>
        <a:lstStyle/>
        <a:p>
          <a:pPr algn="ctr"/>
          <a:r>
            <a:rPr lang="sk-SK" sz="4400" dirty="0" smtClean="0"/>
            <a:t>Zamerané na získanie a precvičovanie vedomostí, zručností </a:t>
          </a:r>
          <a:r>
            <a:rPr lang="sk-SK" sz="4400" dirty="0" err="1" smtClean="0"/>
            <a:t>ekoproblematiky</a:t>
          </a:r>
          <a:endParaRPr lang="sk-SK" sz="4400" dirty="0"/>
        </a:p>
      </dgm:t>
    </dgm:pt>
    <dgm:pt modelId="{F7DAC888-1166-44D1-B185-B732B1E1615D}" type="parTrans" cxnId="{0447F6E5-FA72-4DFF-A760-2B8A3733CB15}">
      <dgm:prSet/>
      <dgm:spPr/>
      <dgm:t>
        <a:bodyPr/>
        <a:lstStyle/>
        <a:p>
          <a:pPr algn="ctr"/>
          <a:endParaRPr lang="sk-SK"/>
        </a:p>
      </dgm:t>
    </dgm:pt>
    <dgm:pt modelId="{BBA3FCE7-7AE9-42BB-AD7C-125A77790EED}" type="sibTrans" cxnId="{0447F6E5-FA72-4DFF-A760-2B8A3733CB15}">
      <dgm:prSet/>
      <dgm:spPr/>
      <dgm:t>
        <a:bodyPr/>
        <a:lstStyle/>
        <a:p>
          <a:pPr algn="ctr"/>
          <a:endParaRPr lang="sk-SK"/>
        </a:p>
      </dgm:t>
    </dgm:pt>
    <dgm:pt modelId="{BAC90244-9887-46D9-BCB3-17382AF2A075}">
      <dgm:prSet phldrT="[Text]" custT="1"/>
      <dgm:spPr/>
      <dgm:t>
        <a:bodyPr/>
        <a:lstStyle/>
        <a:p>
          <a:pPr algn="ctr"/>
          <a:r>
            <a:rPr lang="sk-SK" sz="6500" dirty="0" smtClean="0"/>
            <a:t>Pracovný list</a:t>
          </a:r>
          <a:endParaRPr lang="sk-SK" sz="6500" dirty="0"/>
        </a:p>
      </dgm:t>
    </dgm:pt>
    <dgm:pt modelId="{CCEEACEB-5DC1-4300-BE72-6BA2B0A492CA}" type="parTrans" cxnId="{4D29A918-1321-4E6A-8B65-404BBEC753D4}">
      <dgm:prSet/>
      <dgm:spPr/>
      <dgm:t>
        <a:bodyPr/>
        <a:lstStyle/>
        <a:p>
          <a:endParaRPr lang="sk-SK"/>
        </a:p>
      </dgm:t>
    </dgm:pt>
    <dgm:pt modelId="{7116AF9D-C6FB-4C5C-876B-08382A156C70}" type="sibTrans" cxnId="{4D29A918-1321-4E6A-8B65-404BBEC753D4}">
      <dgm:prSet/>
      <dgm:spPr/>
      <dgm:t>
        <a:bodyPr/>
        <a:lstStyle/>
        <a:p>
          <a:endParaRPr lang="sk-SK"/>
        </a:p>
      </dgm:t>
    </dgm:pt>
    <dgm:pt modelId="{18FA0168-24F1-4449-8CBA-D0A4200471A0}">
      <dgm:prSet phldrT="[Text]" custT="1"/>
      <dgm:spPr/>
      <dgm:t>
        <a:bodyPr/>
        <a:lstStyle/>
        <a:p>
          <a:pPr algn="ctr"/>
          <a:r>
            <a:rPr lang="sk-SK" sz="4400" dirty="0" smtClean="0"/>
            <a:t>V predmete biológia</a:t>
          </a:r>
          <a:endParaRPr lang="sk-SK" sz="4400" dirty="0"/>
        </a:p>
      </dgm:t>
    </dgm:pt>
    <dgm:pt modelId="{3AA032C7-F1E7-4DD7-B89A-C1C01D52D4B7}" type="parTrans" cxnId="{8BBC1F56-9574-42E0-A71F-824BF8E4E1D1}">
      <dgm:prSet/>
      <dgm:spPr/>
      <dgm:t>
        <a:bodyPr/>
        <a:lstStyle/>
        <a:p>
          <a:endParaRPr lang="sk-SK"/>
        </a:p>
      </dgm:t>
    </dgm:pt>
    <dgm:pt modelId="{40B30F57-B5D1-4D7F-A285-FECCC95F4DB3}" type="sibTrans" cxnId="{8BBC1F56-9574-42E0-A71F-824BF8E4E1D1}">
      <dgm:prSet/>
      <dgm:spPr/>
      <dgm:t>
        <a:bodyPr/>
        <a:lstStyle/>
        <a:p>
          <a:endParaRPr lang="sk-SK"/>
        </a:p>
      </dgm:t>
    </dgm:pt>
    <dgm:pt modelId="{DCA2BA3A-72DF-4BFA-9803-4D67BB26340F}">
      <dgm:prSet phldrT="[Text]" custT="1"/>
      <dgm:spPr/>
      <dgm:t>
        <a:bodyPr/>
        <a:lstStyle/>
        <a:p>
          <a:pPr algn="ctr"/>
          <a:r>
            <a:rPr lang="sk-SK" sz="4400" dirty="0" smtClean="0"/>
            <a:t>Zameraný na sledovanie, zaznamenávanie správania sa hmyzu</a:t>
          </a:r>
          <a:endParaRPr lang="sk-SK" sz="4400" dirty="0"/>
        </a:p>
      </dgm:t>
    </dgm:pt>
    <dgm:pt modelId="{B97A815F-6FF0-436A-9CC3-C867647BCD0E}" type="parTrans" cxnId="{1FC356D1-4880-4A53-BA09-6538DDDD8DBB}">
      <dgm:prSet/>
      <dgm:spPr/>
      <dgm:t>
        <a:bodyPr/>
        <a:lstStyle/>
        <a:p>
          <a:endParaRPr lang="sk-SK"/>
        </a:p>
      </dgm:t>
    </dgm:pt>
    <dgm:pt modelId="{A837F43C-907B-4460-9847-8FEA8ABC5234}" type="sibTrans" cxnId="{1FC356D1-4880-4A53-BA09-6538DDDD8DBB}">
      <dgm:prSet/>
      <dgm:spPr/>
      <dgm:t>
        <a:bodyPr/>
        <a:lstStyle/>
        <a:p>
          <a:endParaRPr lang="sk-SK"/>
        </a:p>
      </dgm:t>
    </dgm:pt>
    <dgm:pt modelId="{E3E487F8-4839-4BD8-82BF-9FBD1C80F5CC}" type="pres">
      <dgm:prSet presAssocID="{4BB6312C-088B-48CC-868F-FD2B318A31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153AB64-383A-474F-AEBE-284255A20B40}" type="pres">
      <dgm:prSet presAssocID="{3491C07C-2E17-418E-B4E9-BD139FBB1A5F}" presName="compNode" presStyleCnt="0"/>
      <dgm:spPr/>
    </dgm:pt>
    <dgm:pt modelId="{5B45B492-E1DC-49B8-93BE-6981C109F9F9}" type="pres">
      <dgm:prSet presAssocID="{3491C07C-2E17-418E-B4E9-BD139FBB1A5F}" presName="aNode" presStyleLbl="bgShp" presStyleIdx="0" presStyleCnt="2"/>
      <dgm:spPr/>
      <dgm:t>
        <a:bodyPr/>
        <a:lstStyle/>
        <a:p>
          <a:endParaRPr lang="sk-SK"/>
        </a:p>
      </dgm:t>
    </dgm:pt>
    <dgm:pt modelId="{4C888038-6421-4604-B7C4-FBDAEBFD11D3}" type="pres">
      <dgm:prSet presAssocID="{3491C07C-2E17-418E-B4E9-BD139FBB1A5F}" presName="textNode" presStyleLbl="bgShp" presStyleIdx="0" presStyleCnt="2"/>
      <dgm:spPr/>
      <dgm:t>
        <a:bodyPr/>
        <a:lstStyle/>
        <a:p>
          <a:endParaRPr lang="sk-SK"/>
        </a:p>
      </dgm:t>
    </dgm:pt>
    <dgm:pt modelId="{1E1BFEA6-2128-485D-9A4D-6FD892112B83}" type="pres">
      <dgm:prSet presAssocID="{3491C07C-2E17-418E-B4E9-BD139FBB1A5F}" presName="compChildNode" presStyleCnt="0"/>
      <dgm:spPr/>
    </dgm:pt>
    <dgm:pt modelId="{8F66EE8E-3563-4BFC-9556-6071CD43C227}" type="pres">
      <dgm:prSet presAssocID="{3491C07C-2E17-418E-B4E9-BD139FBB1A5F}" presName="theInnerList" presStyleCnt="0"/>
      <dgm:spPr/>
    </dgm:pt>
    <dgm:pt modelId="{440C51FF-199E-4A23-848E-9E6BAC9C440A}" type="pres">
      <dgm:prSet presAssocID="{5DFE6E91-F969-42DC-A02F-EEA0F1C476EA}" presName="childNode" presStyleLbl="node1" presStyleIdx="0" presStyleCnt="4" custScaleX="94757" custScaleY="24753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F5198F7-14F3-417B-A77F-79A1173072A1}" type="pres">
      <dgm:prSet presAssocID="{5DFE6E91-F969-42DC-A02F-EEA0F1C476EA}" presName="aSpace2" presStyleCnt="0"/>
      <dgm:spPr/>
    </dgm:pt>
    <dgm:pt modelId="{72A864B5-7B82-4002-AF60-D2A777DF4D9E}" type="pres">
      <dgm:prSet presAssocID="{36B63EA3-B9D6-4ABD-AC1D-26711BC7C4FD}" presName="childNode" presStyleLbl="node1" presStyleIdx="1" presStyleCnt="4" custScaleX="100212" custScaleY="372890" custLinFactY="9587" custLinFactNeighborX="-1000" custLinFactNeighborY="10000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49582CD-8721-4449-B991-7BF6EEF803BA}" type="pres">
      <dgm:prSet presAssocID="{3491C07C-2E17-418E-B4E9-BD139FBB1A5F}" presName="aSpace" presStyleCnt="0"/>
      <dgm:spPr/>
    </dgm:pt>
    <dgm:pt modelId="{C2BAD853-0B81-48AE-A6C8-A9CF8ED7B86F}" type="pres">
      <dgm:prSet presAssocID="{BAC90244-9887-46D9-BCB3-17382AF2A075}" presName="compNode" presStyleCnt="0"/>
      <dgm:spPr/>
    </dgm:pt>
    <dgm:pt modelId="{0FE12BE1-CF3C-40A3-BD63-1C0D1DF14C95}" type="pres">
      <dgm:prSet presAssocID="{BAC90244-9887-46D9-BCB3-17382AF2A075}" presName="aNode" presStyleLbl="bgShp" presStyleIdx="1" presStyleCnt="2"/>
      <dgm:spPr/>
      <dgm:t>
        <a:bodyPr/>
        <a:lstStyle/>
        <a:p>
          <a:endParaRPr lang="sk-SK"/>
        </a:p>
      </dgm:t>
    </dgm:pt>
    <dgm:pt modelId="{F0DF107A-A5E3-49A6-8DE0-74F88ADDB884}" type="pres">
      <dgm:prSet presAssocID="{BAC90244-9887-46D9-BCB3-17382AF2A075}" presName="textNode" presStyleLbl="bgShp" presStyleIdx="1" presStyleCnt="2"/>
      <dgm:spPr/>
      <dgm:t>
        <a:bodyPr/>
        <a:lstStyle/>
        <a:p>
          <a:endParaRPr lang="sk-SK"/>
        </a:p>
      </dgm:t>
    </dgm:pt>
    <dgm:pt modelId="{36C86C8B-498A-41BB-BE3E-9B770DE297DA}" type="pres">
      <dgm:prSet presAssocID="{BAC90244-9887-46D9-BCB3-17382AF2A075}" presName="compChildNode" presStyleCnt="0"/>
      <dgm:spPr/>
    </dgm:pt>
    <dgm:pt modelId="{3D4D9AA5-82C6-497C-BA24-5987D24C3ADE}" type="pres">
      <dgm:prSet presAssocID="{BAC90244-9887-46D9-BCB3-17382AF2A075}" presName="theInnerList" presStyleCnt="0"/>
      <dgm:spPr/>
    </dgm:pt>
    <dgm:pt modelId="{C75B4432-8FF8-41EB-995B-F62A654D55A8}" type="pres">
      <dgm:prSet presAssocID="{18FA0168-24F1-4449-8CBA-D0A4200471A0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C524C79-EB3D-4A75-A5EE-AF1DB4113F17}" type="pres">
      <dgm:prSet presAssocID="{18FA0168-24F1-4449-8CBA-D0A4200471A0}" presName="aSpace2" presStyleCnt="0"/>
      <dgm:spPr/>
    </dgm:pt>
    <dgm:pt modelId="{277AB197-A672-4B31-B82C-B19774E6DD2F}" type="pres">
      <dgm:prSet presAssocID="{DCA2BA3A-72DF-4BFA-9803-4D67BB26340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4D29A918-1321-4E6A-8B65-404BBEC753D4}" srcId="{4BB6312C-088B-48CC-868F-FD2B318A31CF}" destId="{BAC90244-9887-46D9-BCB3-17382AF2A075}" srcOrd="1" destOrd="0" parTransId="{CCEEACEB-5DC1-4300-BE72-6BA2B0A492CA}" sibTransId="{7116AF9D-C6FB-4C5C-876B-08382A156C70}"/>
    <dgm:cxn modelId="{00367F59-6AC2-43AE-9AB9-92EC71270836}" type="presOf" srcId="{BAC90244-9887-46D9-BCB3-17382AF2A075}" destId="{0FE12BE1-CF3C-40A3-BD63-1C0D1DF14C95}" srcOrd="0" destOrd="0" presId="urn:microsoft.com/office/officeart/2005/8/layout/lProcess2"/>
    <dgm:cxn modelId="{8BBC1F56-9574-42E0-A71F-824BF8E4E1D1}" srcId="{BAC90244-9887-46D9-BCB3-17382AF2A075}" destId="{18FA0168-24F1-4449-8CBA-D0A4200471A0}" srcOrd="0" destOrd="0" parTransId="{3AA032C7-F1E7-4DD7-B89A-C1C01D52D4B7}" sibTransId="{40B30F57-B5D1-4D7F-A285-FECCC95F4DB3}"/>
    <dgm:cxn modelId="{03A1E1B6-44C6-4BAF-BCD4-2D35214B168D}" srcId="{4BB6312C-088B-48CC-868F-FD2B318A31CF}" destId="{3491C07C-2E17-418E-B4E9-BD139FBB1A5F}" srcOrd="0" destOrd="0" parTransId="{6E546AA6-C0B7-45D1-838E-7E31F1CEC199}" sibTransId="{7D23A4A3-0C8D-469D-BA1C-E51F4E361DBF}"/>
    <dgm:cxn modelId="{1FC356D1-4880-4A53-BA09-6538DDDD8DBB}" srcId="{BAC90244-9887-46D9-BCB3-17382AF2A075}" destId="{DCA2BA3A-72DF-4BFA-9803-4D67BB26340F}" srcOrd="1" destOrd="0" parTransId="{B97A815F-6FF0-436A-9CC3-C867647BCD0E}" sibTransId="{A837F43C-907B-4460-9847-8FEA8ABC5234}"/>
    <dgm:cxn modelId="{4465FC36-D0AA-42F1-8407-D5A12881B3DE}" type="presOf" srcId="{4BB6312C-088B-48CC-868F-FD2B318A31CF}" destId="{E3E487F8-4839-4BD8-82BF-9FBD1C80F5CC}" srcOrd="0" destOrd="0" presId="urn:microsoft.com/office/officeart/2005/8/layout/lProcess2"/>
    <dgm:cxn modelId="{96DAF7C0-C40F-456F-A07D-0D89B5B6D97E}" type="presOf" srcId="{DCA2BA3A-72DF-4BFA-9803-4D67BB26340F}" destId="{277AB197-A672-4B31-B82C-B19774E6DD2F}" srcOrd="0" destOrd="0" presId="urn:microsoft.com/office/officeart/2005/8/layout/lProcess2"/>
    <dgm:cxn modelId="{A837C0C1-18BC-439C-991C-7DCF6D6C3E38}" type="presOf" srcId="{18FA0168-24F1-4449-8CBA-D0A4200471A0}" destId="{C75B4432-8FF8-41EB-995B-F62A654D55A8}" srcOrd="0" destOrd="0" presId="urn:microsoft.com/office/officeart/2005/8/layout/lProcess2"/>
    <dgm:cxn modelId="{3E35CC48-76CC-42E5-935B-A80613C9D590}" type="presOf" srcId="{BAC90244-9887-46D9-BCB3-17382AF2A075}" destId="{F0DF107A-A5E3-49A6-8DE0-74F88ADDB884}" srcOrd="1" destOrd="0" presId="urn:microsoft.com/office/officeart/2005/8/layout/lProcess2"/>
    <dgm:cxn modelId="{352868F2-2BDD-4C93-800C-90E8B968C4DB}" type="presOf" srcId="{3491C07C-2E17-418E-B4E9-BD139FBB1A5F}" destId="{5B45B492-E1DC-49B8-93BE-6981C109F9F9}" srcOrd="0" destOrd="0" presId="urn:microsoft.com/office/officeart/2005/8/layout/lProcess2"/>
    <dgm:cxn modelId="{0DFDDB77-1C5C-400E-9703-4A4F7801FB5C}" type="presOf" srcId="{3491C07C-2E17-418E-B4E9-BD139FBB1A5F}" destId="{4C888038-6421-4604-B7C4-FBDAEBFD11D3}" srcOrd="1" destOrd="0" presId="urn:microsoft.com/office/officeart/2005/8/layout/lProcess2"/>
    <dgm:cxn modelId="{0447F6E5-FA72-4DFF-A760-2B8A3733CB15}" srcId="{3491C07C-2E17-418E-B4E9-BD139FBB1A5F}" destId="{36B63EA3-B9D6-4ABD-AC1D-26711BC7C4FD}" srcOrd="1" destOrd="0" parTransId="{F7DAC888-1166-44D1-B185-B732B1E1615D}" sibTransId="{BBA3FCE7-7AE9-42BB-AD7C-125A77790EED}"/>
    <dgm:cxn modelId="{92C38D3F-DA24-45ED-9D76-2952C8D0A344}" srcId="{3491C07C-2E17-418E-B4E9-BD139FBB1A5F}" destId="{5DFE6E91-F969-42DC-A02F-EEA0F1C476EA}" srcOrd="0" destOrd="0" parTransId="{A2CF5823-E87A-4A67-813F-B5EF4EDF8FF2}" sibTransId="{4F67A4A9-9557-432A-8195-6586AE8953F1}"/>
    <dgm:cxn modelId="{4B2F17EF-E435-4B04-82F5-29EBB37BC26E}" type="presOf" srcId="{5DFE6E91-F969-42DC-A02F-EEA0F1C476EA}" destId="{440C51FF-199E-4A23-848E-9E6BAC9C440A}" srcOrd="0" destOrd="0" presId="urn:microsoft.com/office/officeart/2005/8/layout/lProcess2"/>
    <dgm:cxn modelId="{A0A5FFB7-D528-40BE-B4DC-D3BFAED94E84}" type="presOf" srcId="{36B63EA3-B9D6-4ABD-AC1D-26711BC7C4FD}" destId="{72A864B5-7B82-4002-AF60-D2A777DF4D9E}" srcOrd="0" destOrd="0" presId="urn:microsoft.com/office/officeart/2005/8/layout/lProcess2"/>
    <dgm:cxn modelId="{62A4DF59-1499-4E84-BAFD-EB8A5C7482C4}" type="presParOf" srcId="{E3E487F8-4839-4BD8-82BF-9FBD1C80F5CC}" destId="{6153AB64-383A-474F-AEBE-284255A20B40}" srcOrd="0" destOrd="0" presId="urn:microsoft.com/office/officeart/2005/8/layout/lProcess2"/>
    <dgm:cxn modelId="{D3F98C30-5E58-44B2-BE6C-31B8612AFD7A}" type="presParOf" srcId="{6153AB64-383A-474F-AEBE-284255A20B40}" destId="{5B45B492-E1DC-49B8-93BE-6981C109F9F9}" srcOrd="0" destOrd="0" presId="urn:microsoft.com/office/officeart/2005/8/layout/lProcess2"/>
    <dgm:cxn modelId="{F08D0ED0-4CB0-4348-A055-812564F589B4}" type="presParOf" srcId="{6153AB64-383A-474F-AEBE-284255A20B40}" destId="{4C888038-6421-4604-B7C4-FBDAEBFD11D3}" srcOrd="1" destOrd="0" presId="urn:microsoft.com/office/officeart/2005/8/layout/lProcess2"/>
    <dgm:cxn modelId="{3948A13C-28C0-4720-82C5-7998AFA77F6A}" type="presParOf" srcId="{6153AB64-383A-474F-AEBE-284255A20B40}" destId="{1E1BFEA6-2128-485D-9A4D-6FD892112B83}" srcOrd="2" destOrd="0" presId="urn:microsoft.com/office/officeart/2005/8/layout/lProcess2"/>
    <dgm:cxn modelId="{00E0F82A-6252-40D5-B141-895CBD321C3C}" type="presParOf" srcId="{1E1BFEA6-2128-485D-9A4D-6FD892112B83}" destId="{8F66EE8E-3563-4BFC-9556-6071CD43C227}" srcOrd="0" destOrd="0" presId="urn:microsoft.com/office/officeart/2005/8/layout/lProcess2"/>
    <dgm:cxn modelId="{056AC97B-FDDC-4B90-B367-04AEADFDDC36}" type="presParOf" srcId="{8F66EE8E-3563-4BFC-9556-6071CD43C227}" destId="{440C51FF-199E-4A23-848E-9E6BAC9C440A}" srcOrd="0" destOrd="0" presId="urn:microsoft.com/office/officeart/2005/8/layout/lProcess2"/>
    <dgm:cxn modelId="{A56E27B2-6504-41A5-930C-1662B617C4A2}" type="presParOf" srcId="{8F66EE8E-3563-4BFC-9556-6071CD43C227}" destId="{2F5198F7-14F3-417B-A77F-79A1173072A1}" srcOrd="1" destOrd="0" presId="urn:microsoft.com/office/officeart/2005/8/layout/lProcess2"/>
    <dgm:cxn modelId="{F294133D-C525-495F-BB46-894C42770683}" type="presParOf" srcId="{8F66EE8E-3563-4BFC-9556-6071CD43C227}" destId="{72A864B5-7B82-4002-AF60-D2A777DF4D9E}" srcOrd="2" destOrd="0" presId="urn:microsoft.com/office/officeart/2005/8/layout/lProcess2"/>
    <dgm:cxn modelId="{A2DC725C-0C2E-43FE-BAAC-CBD2CF1E7FF0}" type="presParOf" srcId="{E3E487F8-4839-4BD8-82BF-9FBD1C80F5CC}" destId="{849582CD-8721-4449-B991-7BF6EEF803BA}" srcOrd="1" destOrd="0" presId="urn:microsoft.com/office/officeart/2005/8/layout/lProcess2"/>
    <dgm:cxn modelId="{6EC004EE-15A7-4115-B25F-7A1B8EDCE17F}" type="presParOf" srcId="{E3E487F8-4839-4BD8-82BF-9FBD1C80F5CC}" destId="{C2BAD853-0B81-48AE-A6C8-A9CF8ED7B86F}" srcOrd="2" destOrd="0" presId="urn:microsoft.com/office/officeart/2005/8/layout/lProcess2"/>
    <dgm:cxn modelId="{1B7F0F6F-BA48-4C85-B3FF-B873B4BAB836}" type="presParOf" srcId="{C2BAD853-0B81-48AE-A6C8-A9CF8ED7B86F}" destId="{0FE12BE1-CF3C-40A3-BD63-1C0D1DF14C95}" srcOrd="0" destOrd="0" presId="urn:microsoft.com/office/officeart/2005/8/layout/lProcess2"/>
    <dgm:cxn modelId="{847A8849-4886-40AF-AEE8-18ABA2376FAC}" type="presParOf" srcId="{C2BAD853-0B81-48AE-A6C8-A9CF8ED7B86F}" destId="{F0DF107A-A5E3-49A6-8DE0-74F88ADDB884}" srcOrd="1" destOrd="0" presId="urn:microsoft.com/office/officeart/2005/8/layout/lProcess2"/>
    <dgm:cxn modelId="{34435526-8B7E-4F6C-8CDB-D13DB54BE93B}" type="presParOf" srcId="{C2BAD853-0B81-48AE-A6C8-A9CF8ED7B86F}" destId="{36C86C8B-498A-41BB-BE3E-9B770DE297DA}" srcOrd="2" destOrd="0" presId="urn:microsoft.com/office/officeart/2005/8/layout/lProcess2"/>
    <dgm:cxn modelId="{0840996A-7011-4C83-9841-28BBFCC323F9}" type="presParOf" srcId="{36C86C8B-498A-41BB-BE3E-9B770DE297DA}" destId="{3D4D9AA5-82C6-497C-BA24-5987D24C3ADE}" srcOrd="0" destOrd="0" presId="urn:microsoft.com/office/officeart/2005/8/layout/lProcess2"/>
    <dgm:cxn modelId="{97D5AE0B-1191-434B-8F1A-1AA144327A12}" type="presParOf" srcId="{3D4D9AA5-82C6-497C-BA24-5987D24C3ADE}" destId="{C75B4432-8FF8-41EB-995B-F62A654D55A8}" srcOrd="0" destOrd="0" presId="urn:microsoft.com/office/officeart/2005/8/layout/lProcess2"/>
    <dgm:cxn modelId="{880579BE-FB2B-4819-8243-CB5B9E4D8A48}" type="presParOf" srcId="{3D4D9AA5-82C6-497C-BA24-5987D24C3ADE}" destId="{5C524C79-EB3D-4A75-A5EE-AF1DB4113F17}" srcOrd="1" destOrd="0" presId="urn:microsoft.com/office/officeart/2005/8/layout/lProcess2"/>
    <dgm:cxn modelId="{817EB752-795D-4124-83DA-D69772A52976}" type="presParOf" srcId="{3D4D9AA5-82C6-497C-BA24-5987D24C3ADE}" destId="{277AB197-A672-4B31-B82C-B19774E6DD2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B6312C-088B-48CC-868F-FD2B318A31CF}" type="doc">
      <dgm:prSet loTypeId="urn:microsoft.com/office/officeart/2005/8/layout/lProcess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sk-SK"/>
        </a:p>
      </dgm:t>
    </dgm:pt>
    <dgm:pt modelId="{3491C07C-2E17-418E-B4E9-BD139FBB1A5F}">
      <dgm:prSet phldrT="[Text]"/>
      <dgm:spPr/>
      <dgm:t>
        <a:bodyPr/>
        <a:lstStyle/>
        <a:p>
          <a:pPr algn="ctr"/>
          <a:r>
            <a:rPr lang="sk-SK" dirty="0" smtClean="0"/>
            <a:t>Zrážkomer</a:t>
          </a:r>
          <a:endParaRPr lang="sk-SK" dirty="0"/>
        </a:p>
      </dgm:t>
    </dgm:pt>
    <dgm:pt modelId="{6E546AA6-C0B7-45D1-838E-7E31F1CEC199}" type="parTrans" cxnId="{03A1E1B6-44C6-4BAF-BCD4-2D35214B168D}">
      <dgm:prSet/>
      <dgm:spPr/>
      <dgm:t>
        <a:bodyPr/>
        <a:lstStyle/>
        <a:p>
          <a:pPr algn="ctr"/>
          <a:endParaRPr lang="sk-SK"/>
        </a:p>
      </dgm:t>
    </dgm:pt>
    <dgm:pt modelId="{7D23A4A3-0C8D-469D-BA1C-E51F4E361DBF}" type="sibTrans" cxnId="{03A1E1B6-44C6-4BAF-BCD4-2D35214B168D}">
      <dgm:prSet/>
      <dgm:spPr/>
      <dgm:t>
        <a:bodyPr/>
        <a:lstStyle/>
        <a:p>
          <a:pPr algn="ctr"/>
          <a:endParaRPr lang="sk-SK"/>
        </a:p>
      </dgm:t>
    </dgm:pt>
    <dgm:pt modelId="{5DFE6E91-F969-42DC-A02F-EEA0F1C476EA}">
      <dgm:prSet phldrT="[Text]" custT="1"/>
      <dgm:spPr/>
      <dgm:t>
        <a:bodyPr/>
        <a:lstStyle/>
        <a:p>
          <a:pPr algn="ctr"/>
          <a:r>
            <a:rPr lang="sk-SK" sz="4400" dirty="0" smtClean="0"/>
            <a:t>Určený na zaznamenávanie množstva zrážok</a:t>
          </a:r>
          <a:endParaRPr lang="sk-SK" sz="4400" dirty="0"/>
        </a:p>
      </dgm:t>
    </dgm:pt>
    <dgm:pt modelId="{A2CF5823-E87A-4A67-813F-B5EF4EDF8FF2}" type="parTrans" cxnId="{92C38D3F-DA24-45ED-9D76-2952C8D0A344}">
      <dgm:prSet/>
      <dgm:spPr/>
      <dgm:t>
        <a:bodyPr/>
        <a:lstStyle/>
        <a:p>
          <a:pPr algn="ctr"/>
          <a:endParaRPr lang="sk-SK"/>
        </a:p>
      </dgm:t>
    </dgm:pt>
    <dgm:pt modelId="{4F67A4A9-9557-432A-8195-6586AE8953F1}" type="sibTrans" cxnId="{92C38D3F-DA24-45ED-9D76-2952C8D0A344}">
      <dgm:prSet/>
      <dgm:spPr/>
      <dgm:t>
        <a:bodyPr/>
        <a:lstStyle/>
        <a:p>
          <a:pPr algn="ctr"/>
          <a:endParaRPr lang="sk-SK"/>
        </a:p>
      </dgm:t>
    </dgm:pt>
    <dgm:pt modelId="{36B63EA3-B9D6-4ABD-AC1D-26711BC7C4FD}">
      <dgm:prSet phldrT="[Text]" custT="1"/>
      <dgm:spPr/>
      <dgm:t>
        <a:bodyPr/>
        <a:lstStyle/>
        <a:p>
          <a:pPr algn="ctr"/>
          <a:r>
            <a:rPr lang="sk-SK" sz="4400" dirty="0" smtClean="0"/>
            <a:t>Sledovanie kolobehu vody          v prírode</a:t>
          </a:r>
          <a:endParaRPr lang="sk-SK" sz="4400" dirty="0"/>
        </a:p>
      </dgm:t>
    </dgm:pt>
    <dgm:pt modelId="{F7DAC888-1166-44D1-B185-B732B1E1615D}" type="parTrans" cxnId="{0447F6E5-FA72-4DFF-A760-2B8A3733CB15}">
      <dgm:prSet/>
      <dgm:spPr/>
      <dgm:t>
        <a:bodyPr/>
        <a:lstStyle/>
        <a:p>
          <a:pPr algn="ctr"/>
          <a:endParaRPr lang="sk-SK"/>
        </a:p>
      </dgm:t>
    </dgm:pt>
    <dgm:pt modelId="{BBA3FCE7-7AE9-42BB-AD7C-125A77790EED}" type="sibTrans" cxnId="{0447F6E5-FA72-4DFF-A760-2B8A3733CB15}">
      <dgm:prSet/>
      <dgm:spPr/>
      <dgm:t>
        <a:bodyPr/>
        <a:lstStyle/>
        <a:p>
          <a:pPr algn="ctr"/>
          <a:endParaRPr lang="sk-SK"/>
        </a:p>
      </dgm:t>
    </dgm:pt>
    <dgm:pt modelId="{BAC90244-9887-46D9-BCB3-17382AF2A075}">
      <dgm:prSet phldrT="[Text]" custT="1"/>
      <dgm:spPr/>
      <dgm:t>
        <a:bodyPr/>
        <a:lstStyle/>
        <a:p>
          <a:pPr algn="ctr"/>
          <a:r>
            <a:rPr lang="sk-SK" sz="6500" dirty="0" smtClean="0"/>
            <a:t>Pexeso</a:t>
          </a:r>
          <a:endParaRPr lang="sk-SK" sz="6500" dirty="0"/>
        </a:p>
      </dgm:t>
    </dgm:pt>
    <dgm:pt modelId="{CCEEACEB-5DC1-4300-BE72-6BA2B0A492CA}" type="parTrans" cxnId="{4D29A918-1321-4E6A-8B65-404BBEC753D4}">
      <dgm:prSet/>
      <dgm:spPr/>
      <dgm:t>
        <a:bodyPr/>
        <a:lstStyle/>
        <a:p>
          <a:endParaRPr lang="sk-SK"/>
        </a:p>
      </dgm:t>
    </dgm:pt>
    <dgm:pt modelId="{7116AF9D-C6FB-4C5C-876B-08382A156C70}" type="sibTrans" cxnId="{4D29A918-1321-4E6A-8B65-404BBEC753D4}">
      <dgm:prSet/>
      <dgm:spPr/>
      <dgm:t>
        <a:bodyPr/>
        <a:lstStyle/>
        <a:p>
          <a:endParaRPr lang="sk-SK"/>
        </a:p>
      </dgm:t>
    </dgm:pt>
    <dgm:pt modelId="{18FA0168-24F1-4449-8CBA-D0A4200471A0}">
      <dgm:prSet phldrT="[Text]" custT="1"/>
      <dgm:spPr/>
      <dgm:t>
        <a:bodyPr/>
        <a:lstStyle/>
        <a:p>
          <a:pPr algn="ctr"/>
          <a:r>
            <a:rPr lang="sk-SK" sz="4400" dirty="0" smtClean="0"/>
            <a:t>Environmentálna hra</a:t>
          </a:r>
          <a:endParaRPr lang="sk-SK" sz="4400" dirty="0"/>
        </a:p>
      </dgm:t>
    </dgm:pt>
    <dgm:pt modelId="{3AA032C7-F1E7-4DD7-B89A-C1C01D52D4B7}" type="parTrans" cxnId="{8BBC1F56-9574-42E0-A71F-824BF8E4E1D1}">
      <dgm:prSet/>
      <dgm:spPr/>
      <dgm:t>
        <a:bodyPr/>
        <a:lstStyle/>
        <a:p>
          <a:endParaRPr lang="sk-SK"/>
        </a:p>
      </dgm:t>
    </dgm:pt>
    <dgm:pt modelId="{40B30F57-B5D1-4D7F-A285-FECCC95F4DB3}" type="sibTrans" cxnId="{8BBC1F56-9574-42E0-A71F-824BF8E4E1D1}">
      <dgm:prSet/>
      <dgm:spPr/>
      <dgm:t>
        <a:bodyPr/>
        <a:lstStyle/>
        <a:p>
          <a:endParaRPr lang="sk-SK"/>
        </a:p>
      </dgm:t>
    </dgm:pt>
    <dgm:pt modelId="{DCA2BA3A-72DF-4BFA-9803-4D67BB26340F}">
      <dgm:prSet phldrT="[Text]" custT="1"/>
      <dgm:spPr/>
      <dgm:t>
        <a:bodyPr/>
        <a:lstStyle/>
        <a:p>
          <a:pPr algn="ctr"/>
          <a:r>
            <a:rPr lang="sk-SK" sz="4400" dirty="0" smtClean="0"/>
            <a:t>Výchova k ochrane klímy, flóry a fauny zeme</a:t>
          </a:r>
          <a:endParaRPr lang="sk-SK" sz="4400" dirty="0"/>
        </a:p>
      </dgm:t>
    </dgm:pt>
    <dgm:pt modelId="{B97A815F-6FF0-436A-9CC3-C867647BCD0E}" type="parTrans" cxnId="{1FC356D1-4880-4A53-BA09-6538DDDD8DBB}">
      <dgm:prSet/>
      <dgm:spPr/>
      <dgm:t>
        <a:bodyPr/>
        <a:lstStyle/>
        <a:p>
          <a:endParaRPr lang="sk-SK"/>
        </a:p>
      </dgm:t>
    </dgm:pt>
    <dgm:pt modelId="{A837F43C-907B-4460-9847-8FEA8ABC5234}" type="sibTrans" cxnId="{1FC356D1-4880-4A53-BA09-6538DDDD8DBB}">
      <dgm:prSet/>
      <dgm:spPr/>
      <dgm:t>
        <a:bodyPr/>
        <a:lstStyle/>
        <a:p>
          <a:endParaRPr lang="sk-SK"/>
        </a:p>
      </dgm:t>
    </dgm:pt>
    <dgm:pt modelId="{E3E487F8-4839-4BD8-82BF-9FBD1C80F5CC}" type="pres">
      <dgm:prSet presAssocID="{4BB6312C-088B-48CC-868F-FD2B318A31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153AB64-383A-474F-AEBE-284255A20B40}" type="pres">
      <dgm:prSet presAssocID="{3491C07C-2E17-418E-B4E9-BD139FBB1A5F}" presName="compNode" presStyleCnt="0"/>
      <dgm:spPr/>
    </dgm:pt>
    <dgm:pt modelId="{5B45B492-E1DC-49B8-93BE-6981C109F9F9}" type="pres">
      <dgm:prSet presAssocID="{3491C07C-2E17-418E-B4E9-BD139FBB1A5F}" presName="aNode" presStyleLbl="bgShp" presStyleIdx="0" presStyleCnt="2"/>
      <dgm:spPr/>
      <dgm:t>
        <a:bodyPr/>
        <a:lstStyle/>
        <a:p>
          <a:endParaRPr lang="sk-SK"/>
        </a:p>
      </dgm:t>
    </dgm:pt>
    <dgm:pt modelId="{4C888038-6421-4604-B7C4-FBDAEBFD11D3}" type="pres">
      <dgm:prSet presAssocID="{3491C07C-2E17-418E-B4E9-BD139FBB1A5F}" presName="textNode" presStyleLbl="bgShp" presStyleIdx="0" presStyleCnt="2"/>
      <dgm:spPr/>
      <dgm:t>
        <a:bodyPr/>
        <a:lstStyle/>
        <a:p>
          <a:endParaRPr lang="sk-SK"/>
        </a:p>
      </dgm:t>
    </dgm:pt>
    <dgm:pt modelId="{1E1BFEA6-2128-485D-9A4D-6FD892112B83}" type="pres">
      <dgm:prSet presAssocID="{3491C07C-2E17-418E-B4E9-BD139FBB1A5F}" presName="compChildNode" presStyleCnt="0"/>
      <dgm:spPr/>
    </dgm:pt>
    <dgm:pt modelId="{8F66EE8E-3563-4BFC-9556-6071CD43C227}" type="pres">
      <dgm:prSet presAssocID="{3491C07C-2E17-418E-B4E9-BD139FBB1A5F}" presName="theInnerList" presStyleCnt="0"/>
      <dgm:spPr/>
    </dgm:pt>
    <dgm:pt modelId="{440C51FF-199E-4A23-848E-9E6BAC9C440A}" type="pres">
      <dgm:prSet presAssocID="{5DFE6E91-F969-42DC-A02F-EEA0F1C476EA}" presName="childNode" presStyleLbl="node1" presStyleIdx="0" presStyleCnt="4" custScaleX="94757" custScaleY="24753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F5198F7-14F3-417B-A77F-79A1173072A1}" type="pres">
      <dgm:prSet presAssocID="{5DFE6E91-F969-42DC-A02F-EEA0F1C476EA}" presName="aSpace2" presStyleCnt="0"/>
      <dgm:spPr/>
    </dgm:pt>
    <dgm:pt modelId="{72A864B5-7B82-4002-AF60-D2A777DF4D9E}" type="pres">
      <dgm:prSet presAssocID="{36B63EA3-B9D6-4ABD-AC1D-26711BC7C4FD}" presName="childNode" presStyleLbl="node1" presStyleIdx="1" presStyleCnt="4" custScaleX="100212" custScaleY="372890" custLinFactY="9587" custLinFactNeighborX="-1000" custLinFactNeighborY="10000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49582CD-8721-4449-B991-7BF6EEF803BA}" type="pres">
      <dgm:prSet presAssocID="{3491C07C-2E17-418E-B4E9-BD139FBB1A5F}" presName="aSpace" presStyleCnt="0"/>
      <dgm:spPr/>
    </dgm:pt>
    <dgm:pt modelId="{C2BAD853-0B81-48AE-A6C8-A9CF8ED7B86F}" type="pres">
      <dgm:prSet presAssocID="{BAC90244-9887-46D9-BCB3-17382AF2A075}" presName="compNode" presStyleCnt="0"/>
      <dgm:spPr/>
    </dgm:pt>
    <dgm:pt modelId="{0FE12BE1-CF3C-40A3-BD63-1C0D1DF14C95}" type="pres">
      <dgm:prSet presAssocID="{BAC90244-9887-46D9-BCB3-17382AF2A075}" presName="aNode" presStyleLbl="bgShp" presStyleIdx="1" presStyleCnt="2"/>
      <dgm:spPr/>
      <dgm:t>
        <a:bodyPr/>
        <a:lstStyle/>
        <a:p>
          <a:endParaRPr lang="sk-SK"/>
        </a:p>
      </dgm:t>
    </dgm:pt>
    <dgm:pt modelId="{F0DF107A-A5E3-49A6-8DE0-74F88ADDB884}" type="pres">
      <dgm:prSet presAssocID="{BAC90244-9887-46D9-BCB3-17382AF2A075}" presName="textNode" presStyleLbl="bgShp" presStyleIdx="1" presStyleCnt="2"/>
      <dgm:spPr/>
      <dgm:t>
        <a:bodyPr/>
        <a:lstStyle/>
        <a:p>
          <a:endParaRPr lang="sk-SK"/>
        </a:p>
      </dgm:t>
    </dgm:pt>
    <dgm:pt modelId="{36C86C8B-498A-41BB-BE3E-9B770DE297DA}" type="pres">
      <dgm:prSet presAssocID="{BAC90244-9887-46D9-BCB3-17382AF2A075}" presName="compChildNode" presStyleCnt="0"/>
      <dgm:spPr/>
    </dgm:pt>
    <dgm:pt modelId="{3D4D9AA5-82C6-497C-BA24-5987D24C3ADE}" type="pres">
      <dgm:prSet presAssocID="{BAC90244-9887-46D9-BCB3-17382AF2A075}" presName="theInnerList" presStyleCnt="0"/>
      <dgm:spPr/>
    </dgm:pt>
    <dgm:pt modelId="{C75B4432-8FF8-41EB-995B-F62A654D55A8}" type="pres">
      <dgm:prSet presAssocID="{18FA0168-24F1-4449-8CBA-D0A4200471A0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C524C79-EB3D-4A75-A5EE-AF1DB4113F17}" type="pres">
      <dgm:prSet presAssocID="{18FA0168-24F1-4449-8CBA-D0A4200471A0}" presName="aSpace2" presStyleCnt="0"/>
      <dgm:spPr/>
    </dgm:pt>
    <dgm:pt modelId="{277AB197-A672-4B31-B82C-B19774E6DD2F}" type="pres">
      <dgm:prSet presAssocID="{DCA2BA3A-72DF-4BFA-9803-4D67BB26340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2C3F720-961A-41E8-A170-9203C9CE16EF}" type="presOf" srcId="{DCA2BA3A-72DF-4BFA-9803-4D67BB26340F}" destId="{277AB197-A672-4B31-B82C-B19774E6DD2F}" srcOrd="0" destOrd="0" presId="urn:microsoft.com/office/officeart/2005/8/layout/lProcess2"/>
    <dgm:cxn modelId="{4D29A918-1321-4E6A-8B65-404BBEC753D4}" srcId="{4BB6312C-088B-48CC-868F-FD2B318A31CF}" destId="{BAC90244-9887-46D9-BCB3-17382AF2A075}" srcOrd="1" destOrd="0" parTransId="{CCEEACEB-5DC1-4300-BE72-6BA2B0A492CA}" sibTransId="{7116AF9D-C6FB-4C5C-876B-08382A156C70}"/>
    <dgm:cxn modelId="{8BBC1F56-9574-42E0-A71F-824BF8E4E1D1}" srcId="{BAC90244-9887-46D9-BCB3-17382AF2A075}" destId="{18FA0168-24F1-4449-8CBA-D0A4200471A0}" srcOrd="0" destOrd="0" parTransId="{3AA032C7-F1E7-4DD7-B89A-C1C01D52D4B7}" sibTransId="{40B30F57-B5D1-4D7F-A285-FECCC95F4DB3}"/>
    <dgm:cxn modelId="{03A1E1B6-44C6-4BAF-BCD4-2D35214B168D}" srcId="{4BB6312C-088B-48CC-868F-FD2B318A31CF}" destId="{3491C07C-2E17-418E-B4E9-BD139FBB1A5F}" srcOrd="0" destOrd="0" parTransId="{6E546AA6-C0B7-45D1-838E-7E31F1CEC199}" sibTransId="{7D23A4A3-0C8D-469D-BA1C-E51F4E361DBF}"/>
    <dgm:cxn modelId="{1FC356D1-4880-4A53-BA09-6538DDDD8DBB}" srcId="{BAC90244-9887-46D9-BCB3-17382AF2A075}" destId="{DCA2BA3A-72DF-4BFA-9803-4D67BB26340F}" srcOrd="1" destOrd="0" parTransId="{B97A815F-6FF0-436A-9CC3-C867647BCD0E}" sibTransId="{A837F43C-907B-4460-9847-8FEA8ABC5234}"/>
    <dgm:cxn modelId="{E31F89AC-B466-43CC-AC76-6E40E2C90416}" type="presOf" srcId="{5DFE6E91-F969-42DC-A02F-EEA0F1C476EA}" destId="{440C51FF-199E-4A23-848E-9E6BAC9C440A}" srcOrd="0" destOrd="0" presId="urn:microsoft.com/office/officeart/2005/8/layout/lProcess2"/>
    <dgm:cxn modelId="{66B08CED-94BE-4C81-B9C6-4466A305E330}" type="presOf" srcId="{3491C07C-2E17-418E-B4E9-BD139FBB1A5F}" destId="{5B45B492-E1DC-49B8-93BE-6981C109F9F9}" srcOrd="0" destOrd="0" presId="urn:microsoft.com/office/officeart/2005/8/layout/lProcess2"/>
    <dgm:cxn modelId="{C90FB604-8144-4A2F-97E7-BB77F119DCF5}" type="presOf" srcId="{BAC90244-9887-46D9-BCB3-17382AF2A075}" destId="{F0DF107A-A5E3-49A6-8DE0-74F88ADDB884}" srcOrd="1" destOrd="0" presId="urn:microsoft.com/office/officeart/2005/8/layout/lProcess2"/>
    <dgm:cxn modelId="{0447F6E5-FA72-4DFF-A760-2B8A3733CB15}" srcId="{3491C07C-2E17-418E-B4E9-BD139FBB1A5F}" destId="{36B63EA3-B9D6-4ABD-AC1D-26711BC7C4FD}" srcOrd="1" destOrd="0" parTransId="{F7DAC888-1166-44D1-B185-B732B1E1615D}" sibTransId="{BBA3FCE7-7AE9-42BB-AD7C-125A77790EED}"/>
    <dgm:cxn modelId="{159A6D17-E8A9-47C4-9F07-979B29ACB063}" type="presOf" srcId="{36B63EA3-B9D6-4ABD-AC1D-26711BC7C4FD}" destId="{72A864B5-7B82-4002-AF60-D2A777DF4D9E}" srcOrd="0" destOrd="0" presId="urn:microsoft.com/office/officeart/2005/8/layout/lProcess2"/>
    <dgm:cxn modelId="{61FDAC11-53F6-402D-8F11-15A334E6F932}" type="presOf" srcId="{BAC90244-9887-46D9-BCB3-17382AF2A075}" destId="{0FE12BE1-CF3C-40A3-BD63-1C0D1DF14C95}" srcOrd="0" destOrd="0" presId="urn:microsoft.com/office/officeart/2005/8/layout/lProcess2"/>
    <dgm:cxn modelId="{92C38D3F-DA24-45ED-9D76-2952C8D0A344}" srcId="{3491C07C-2E17-418E-B4E9-BD139FBB1A5F}" destId="{5DFE6E91-F969-42DC-A02F-EEA0F1C476EA}" srcOrd="0" destOrd="0" parTransId="{A2CF5823-E87A-4A67-813F-B5EF4EDF8FF2}" sibTransId="{4F67A4A9-9557-432A-8195-6586AE8953F1}"/>
    <dgm:cxn modelId="{2A2D95BF-233B-489B-BD3E-CA42C1FD564A}" type="presOf" srcId="{18FA0168-24F1-4449-8CBA-D0A4200471A0}" destId="{C75B4432-8FF8-41EB-995B-F62A654D55A8}" srcOrd="0" destOrd="0" presId="urn:microsoft.com/office/officeart/2005/8/layout/lProcess2"/>
    <dgm:cxn modelId="{5E01C311-FB8C-41A2-ABB4-C58CA05614A7}" type="presOf" srcId="{3491C07C-2E17-418E-B4E9-BD139FBB1A5F}" destId="{4C888038-6421-4604-B7C4-FBDAEBFD11D3}" srcOrd="1" destOrd="0" presId="urn:microsoft.com/office/officeart/2005/8/layout/lProcess2"/>
    <dgm:cxn modelId="{AF334555-19CA-4569-9FEF-9C80886B420E}" type="presOf" srcId="{4BB6312C-088B-48CC-868F-FD2B318A31CF}" destId="{E3E487F8-4839-4BD8-82BF-9FBD1C80F5CC}" srcOrd="0" destOrd="0" presId="urn:microsoft.com/office/officeart/2005/8/layout/lProcess2"/>
    <dgm:cxn modelId="{7687D859-34E1-4123-BB06-C8F5F31F11B1}" type="presParOf" srcId="{E3E487F8-4839-4BD8-82BF-9FBD1C80F5CC}" destId="{6153AB64-383A-474F-AEBE-284255A20B40}" srcOrd="0" destOrd="0" presId="urn:microsoft.com/office/officeart/2005/8/layout/lProcess2"/>
    <dgm:cxn modelId="{620B5EA0-1434-4C7E-9085-70B75FF50284}" type="presParOf" srcId="{6153AB64-383A-474F-AEBE-284255A20B40}" destId="{5B45B492-E1DC-49B8-93BE-6981C109F9F9}" srcOrd="0" destOrd="0" presId="urn:microsoft.com/office/officeart/2005/8/layout/lProcess2"/>
    <dgm:cxn modelId="{FA75BC04-E437-4A78-A02C-C4B2C7522AE3}" type="presParOf" srcId="{6153AB64-383A-474F-AEBE-284255A20B40}" destId="{4C888038-6421-4604-B7C4-FBDAEBFD11D3}" srcOrd="1" destOrd="0" presId="urn:microsoft.com/office/officeart/2005/8/layout/lProcess2"/>
    <dgm:cxn modelId="{F1748F6C-409F-4A03-AD50-EE3672DD9454}" type="presParOf" srcId="{6153AB64-383A-474F-AEBE-284255A20B40}" destId="{1E1BFEA6-2128-485D-9A4D-6FD892112B83}" srcOrd="2" destOrd="0" presId="urn:microsoft.com/office/officeart/2005/8/layout/lProcess2"/>
    <dgm:cxn modelId="{00512F13-6585-459E-A26D-10C97B7B56B7}" type="presParOf" srcId="{1E1BFEA6-2128-485D-9A4D-6FD892112B83}" destId="{8F66EE8E-3563-4BFC-9556-6071CD43C227}" srcOrd="0" destOrd="0" presId="urn:microsoft.com/office/officeart/2005/8/layout/lProcess2"/>
    <dgm:cxn modelId="{70A23221-396B-4C09-B2CC-76EED6D090EA}" type="presParOf" srcId="{8F66EE8E-3563-4BFC-9556-6071CD43C227}" destId="{440C51FF-199E-4A23-848E-9E6BAC9C440A}" srcOrd="0" destOrd="0" presId="urn:microsoft.com/office/officeart/2005/8/layout/lProcess2"/>
    <dgm:cxn modelId="{BE03B5AF-C014-4B03-A200-45B2CB1CE36E}" type="presParOf" srcId="{8F66EE8E-3563-4BFC-9556-6071CD43C227}" destId="{2F5198F7-14F3-417B-A77F-79A1173072A1}" srcOrd="1" destOrd="0" presId="urn:microsoft.com/office/officeart/2005/8/layout/lProcess2"/>
    <dgm:cxn modelId="{A80CF379-9AF6-4B44-B075-5B6A1484A01B}" type="presParOf" srcId="{8F66EE8E-3563-4BFC-9556-6071CD43C227}" destId="{72A864B5-7B82-4002-AF60-D2A777DF4D9E}" srcOrd="2" destOrd="0" presId="urn:microsoft.com/office/officeart/2005/8/layout/lProcess2"/>
    <dgm:cxn modelId="{7676CEB0-5A13-4952-A40F-4D64245060F3}" type="presParOf" srcId="{E3E487F8-4839-4BD8-82BF-9FBD1C80F5CC}" destId="{849582CD-8721-4449-B991-7BF6EEF803BA}" srcOrd="1" destOrd="0" presId="urn:microsoft.com/office/officeart/2005/8/layout/lProcess2"/>
    <dgm:cxn modelId="{4AC030B0-8EC1-4495-8876-6C5E5587A932}" type="presParOf" srcId="{E3E487F8-4839-4BD8-82BF-9FBD1C80F5CC}" destId="{C2BAD853-0B81-48AE-A6C8-A9CF8ED7B86F}" srcOrd="2" destOrd="0" presId="urn:microsoft.com/office/officeart/2005/8/layout/lProcess2"/>
    <dgm:cxn modelId="{36363680-8373-4886-BEEB-42DB439FD258}" type="presParOf" srcId="{C2BAD853-0B81-48AE-A6C8-A9CF8ED7B86F}" destId="{0FE12BE1-CF3C-40A3-BD63-1C0D1DF14C95}" srcOrd="0" destOrd="0" presId="urn:microsoft.com/office/officeart/2005/8/layout/lProcess2"/>
    <dgm:cxn modelId="{0E785724-CA83-4EDE-B176-98BC85D359D3}" type="presParOf" srcId="{C2BAD853-0B81-48AE-A6C8-A9CF8ED7B86F}" destId="{F0DF107A-A5E3-49A6-8DE0-74F88ADDB884}" srcOrd="1" destOrd="0" presId="urn:microsoft.com/office/officeart/2005/8/layout/lProcess2"/>
    <dgm:cxn modelId="{E01C4295-564C-40AA-A4B1-FC3F48AE39B1}" type="presParOf" srcId="{C2BAD853-0B81-48AE-A6C8-A9CF8ED7B86F}" destId="{36C86C8B-498A-41BB-BE3E-9B770DE297DA}" srcOrd="2" destOrd="0" presId="urn:microsoft.com/office/officeart/2005/8/layout/lProcess2"/>
    <dgm:cxn modelId="{F591003D-95F1-4AAF-9BDF-596DFAC7B4CB}" type="presParOf" srcId="{36C86C8B-498A-41BB-BE3E-9B770DE297DA}" destId="{3D4D9AA5-82C6-497C-BA24-5987D24C3ADE}" srcOrd="0" destOrd="0" presId="urn:microsoft.com/office/officeart/2005/8/layout/lProcess2"/>
    <dgm:cxn modelId="{A01AFB61-62C5-4687-BF1F-77168EC23920}" type="presParOf" srcId="{3D4D9AA5-82C6-497C-BA24-5987D24C3ADE}" destId="{C75B4432-8FF8-41EB-995B-F62A654D55A8}" srcOrd="0" destOrd="0" presId="urn:microsoft.com/office/officeart/2005/8/layout/lProcess2"/>
    <dgm:cxn modelId="{AD14CB24-09BB-4649-BA8B-5D889987C6D6}" type="presParOf" srcId="{3D4D9AA5-82C6-497C-BA24-5987D24C3ADE}" destId="{5C524C79-EB3D-4A75-A5EE-AF1DB4113F17}" srcOrd="1" destOrd="0" presId="urn:microsoft.com/office/officeart/2005/8/layout/lProcess2"/>
    <dgm:cxn modelId="{599252DD-DD76-441B-AD36-6746CB2EF564}" type="presParOf" srcId="{3D4D9AA5-82C6-497C-BA24-5987D24C3ADE}" destId="{277AB197-A672-4B31-B82C-B19774E6DD2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B6312C-088B-48CC-868F-FD2B318A31CF}" type="doc">
      <dgm:prSet loTypeId="urn:microsoft.com/office/officeart/2005/8/layout/lProcess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sk-SK"/>
        </a:p>
      </dgm:t>
    </dgm:pt>
    <dgm:pt modelId="{3491C07C-2E17-418E-B4E9-BD139FBB1A5F}">
      <dgm:prSet phldrT="[Text]" custT="1"/>
      <dgm:spPr/>
      <dgm:t>
        <a:bodyPr/>
        <a:lstStyle/>
        <a:p>
          <a:pPr algn="ctr"/>
          <a:r>
            <a:rPr lang="sk-SK" sz="6500" dirty="0" err="1" smtClean="0"/>
            <a:t>Workshop</a:t>
          </a:r>
          <a:endParaRPr lang="sk-SK" sz="6500" dirty="0"/>
        </a:p>
      </dgm:t>
    </dgm:pt>
    <dgm:pt modelId="{6E546AA6-C0B7-45D1-838E-7E31F1CEC199}" type="parTrans" cxnId="{03A1E1B6-44C6-4BAF-BCD4-2D35214B168D}">
      <dgm:prSet/>
      <dgm:spPr/>
      <dgm:t>
        <a:bodyPr/>
        <a:lstStyle/>
        <a:p>
          <a:pPr algn="ctr"/>
          <a:endParaRPr lang="sk-SK"/>
        </a:p>
      </dgm:t>
    </dgm:pt>
    <dgm:pt modelId="{7D23A4A3-0C8D-469D-BA1C-E51F4E361DBF}" type="sibTrans" cxnId="{03A1E1B6-44C6-4BAF-BCD4-2D35214B168D}">
      <dgm:prSet/>
      <dgm:spPr/>
      <dgm:t>
        <a:bodyPr/>
        <a:lstStyle/>
        <a:p>
          <a:pPr algn="ctr"/>
          <a:endParaRPr lang="sk-SK"/>
        </a:p>
      </dgm:t>
    </dgm:pt>
    <dgm:pt modelId="{BAC90244-9887-46D9-BCB3-17382AF2A075}">
      <dgm:prSet phldrT="[Text]" custT="1"/>
      <dgm:spPr/>
      <dgm:t>
        <a:bodyPr/>
        <a:lstStyle/>
        <a:p>
          <a:pPr algn="ctr"/>
          <a:r>
            <a:rPr lang="sk-SK" sz="6500" dirty="0" smtClean="0"/>
            <a:t>Tlačová konferencia</a:t>
          </a:r>
          <a:endParaRPr lang="sk-SK" sz="6500" dirty="0"/>
        </a:p>
      </dgm:t>
    </dgm:pt>
    <dgm:pt modelId="{CCEEACEB-5DC1-4300-BE72-6BA2B0A492CA}" type="parTrans" cxnId="{4D29A918-1321-4E6A-8B65-404BBEC753D4}">
      <dgm:prSet/>
      <dgm:spPr/>
      <dgm:t>
        <a:bodyPr/>
        <a:lstStyle/>
        <a:p>
          <a:endParaRPr lang="sk-SK"/>
        </a:p>
      </dgm:t>
    </dgm:pt>
    <dgm:pt modelId="{7116AF9D-C6FB-4C5C-876B-08382A156C70}" type="sibTrans" cxnId="{4D29A918-1321-4E6A-8B65-404BBEC753D4}">
      <dgm:prSet/>
      <dgm:spPr/>
      <dgm:t>
        <a:bodyPr/>
        <a:lstStyle/>
        <a:p>
          <a:endParaRPr lang="sk-SK"/>
        </a:p>
      </dgm:t>
    </dgm:pt>
    <dgm:pt modelId="{18FA0168-24F1-4449-8CBA-D0A4200471A0}">
      <dgm:prSet phldrT="[Text]" custT="1"/>
      <dgm:spPr/>
      <dgm:t>
        <a:bodyPr/>
        <a:lstStyle/>
        <a:p>
          <a:pPr algn="ctr"/>
          <a:r>
            <a:rPr lang="sk-SK" sz="4400" dirty="0" smtClean="0"/>
            <a:t>Prezentácia projektu  </a:t>
          </a:r>
          <a:r>
            <a:rPr lang="sk-SK" sz="4400" dirty="0" err="1" smtClean="0"/>
            <a:t>enviro</a:t>
          </a:r>
          <a:r>
            <a:rPr lang="sk-SK" sz="4400" dirty="0" smtClean="0"/>
            <a:t> programu školy      v regionálnej KTV</a:t>
          </a:r>
          <a:endParaRPr lang="sk-SK" sz="4400" dirty="0"/>
        </a:p>
      </dgm:t>
    </dgm:pt>
    <dgm:pt modelId="{3AA032C7-F1E7-4DD7-B89A-C1C01D52D4B7}" type="parTrans" cxnId="{8BBC1F56-9574-42E0-A71F-824BF8E4E1D1}">
      <dgm:prSet/>
      <dgm:spPr/>
      <dgm:t>
        <a:bodyPr/>
        <a:lstStyle/>
        <a:p>
          <a:endParaRPr lang="sk-SK"/>
        </a:p>
      </dgm:t>
    </dgm:pt>
    <dgm:pt modelId="{40B30F57-B5D1-4D7F-A285-FECCC95F4DB3}" type="sibTrans" cxnId="{8BBC1F56-9574-42E0-A71F-824BF8E4E1D1}">
      <dgm:prSet/>
      <dgm:spPr/>
      <dgm:t>
        <a:bodyPr/>
        <a:lstStyle/>
        <a:p>
          <a:endParaRPr lang="sk-SK"/>
        </a:p>
      </dgm:t>
    </dgm:pt>
    <dgm:pt modelId="{893B1F76-ED91-450F-A6C1-DD64D4175BC2}">
      <dgm:prSet phldrT="[Text]" custT="1"/>
      <dgm:spPr/>
      <dgm:t>
        <a:bodyPr/>
        <a:lstStyle/>
        <a:p>
          <a:pPr algn="ctr"/>
          <a:r>
            <a:rPr lang="sk-SK" sz="4000" dirty="0" smtClean="0"/>
            <a:t>V spolupráci s partnerskou ZŠ J. C. Hronského v Krupine predstavíme zistené výsledky</a:t>
          </a:r>
          <a:endParaRPr lang="sk-SK" sz="4000" dirty="0"/>
        </a:p>
      </dgm:t>
    </dgm:pt>
    <dgm:pt modelId="{0BA8EA46-A741-4162-A647-47D3A9448B49}" type="parTrans" cxnId="{A805A4ED-0EF3-4B6F-8CA0-BCE50B43CA5D}">
      <dgm:prSet/>
      <dgm:spPr/>
      <dgm:t>
        <a:bodyPr/>
        <a:lstStyle/>
        <a:p>
          <a:endParaRPr lang="sk-SK"/>
        </a:p>
      </dgm:t>
    </dgm:pt>
    <dgm:pt modelId="{4BB43FFA-245A-40C8-BFE8-B775A4BBDC34}" type="sibTrans" cxnId="{A805A4ED-0EF3-4B6F-8CA0-BCE50B43CA5D}">
      <dgm:prSet/>
      <dgm:spPr/>
      <dgm:t>
        <a:bodyPr/>
        <a:lstStyle/>
        <a:p>
          <a:endParaRPr lang="sk-SK"/>
        </a:p>
      </dgm:t>
    </dgm:pt>
    <dgm:pt modelId="{D0EC1028-6EC9-49C8-8AE0-2E8BDF30F2A9}">
      <dgm:prSet phldrT="[Text]" custT="1"/>
      <dgm:spPr/>
      <dgm:t>
        <a:bodyPr/>
        <a:lstStyle/>
        <a:p>
          <a:pPr algn="ctr"/>
          <a:r>
            <a:rPr lang="sk-SK" sz="4000" dirty="0" smtClean="0"/>
            <a:t>Propagačným materiálom vytvoreným žiakmi ZŠ budeme informovať verejnosť o dôležitosti zmeny klímy zeme</a:t>
          </a:r>
          <a:endParaRPr lang="sk-SK" sz="4000" dirty="0"/>
        </a:p>
      </dgm:t>
    </dgm:pt>
    <dgm:pt modelId="{A49B1BF6-74B7-4B06-A096-D897D6B38BD2}" type="parTrans" cxnId="{79D8ED0C-8123-41CE-AD1B-33809ED6B19F}">
      <dgm:prSet/>
      <dgm:spPr/>
      <dgm:t>
        <a:bodyPr/>
        <a:lstStyle/>
        <a:p>
          <a:endParaRPr lang="sk-SK"/>
        </a:p>
      </dgm:t>
    </dgm:pt>
    <dgm:pt modelId="{1A8833D1-5691-45A4-B117-EE616D5DC781}" type="sibTrans" cxnId="{79D8ED0C-8123-41CE-AD1B-33809ED6B19F}">
      <dgm:prSet/>
      <dgm:spPr/>
      <dgm:t>
        <a:bodyPr/>
        <a:lstStyle/>
        <a:p>
          <a:endParaRPr lang="sk-SK"/>
        </a:p>
      </dgm:t>
    </dgm:pt>
    <dgm:pt modelId="{69BAB1E6-047D-424F-A3B8-06F879DE085B}">
      <dgm:prSet phldrT="[Text]" custT="1"/>
      <dgm:spPr/>
      <dgm:t>
        <a:bodyPr/>
        <a:lstStyle/>
        <a:p>
          <a:pPr algn="ctr"/>
          <a:r>
            <a:rPr lang="sk-SK" sz="4400" dirty="0" smtClean="0"/>
            <a:t>Prezentácia </a:t>
          </a:r>
          <a:r>
            <a:rPr lang="sk-SK" sz="4400" dirty="0" err="1" smtClean="0"/>
            <a:t>enviro</a:t>
          </a:r>
          <a:r>
            <a:rPr lang="sk-SK" sz="4400" dirty="0" smtClean="0"/>
            <a:t> programu na škole</a:t>
          </a:r>
          <a:endParaRPr lang="sk-SK" sz="4400" dirty="0"/>
        </a:p>
      </dgm:t>
    </dgm:pt>
    <dgm:pt modelId="{BDFF1B6A-610F-4536-A8D3-65198A427711}" type="parTrans" cxnId="{E7DAAABA-A651-4A22-9B64-798A73480296}">
      <dgm:prSet/>
      <dgm:spPr/>
      <dgm:t>
        <a:bodyPr/>
        <a:lstStyle/>
        <a:p>
          <a:endParaRPr lang="sk-SK"/>
        </a:p>
      </dgm:t>
    </dgm:pt>
    <dgm:pt modelId="{61A0CC26-D385-4564-85AB-0F8541651411}" type="sibTrans" cxnId="{E7DAAABA-A651-4A22-9B64-798A73480296}">
      <dgm:prSet/>
      <dgm:spPr/>
      <dgm:t>
        <a:bodyPr/>
        <a:lstStyle/>
        <a:p>
          <a:endParaRPr lang="sk-SK"/>
        </a:p>
      </dgm:t>
    </dgm:pt>
    <dgm:pt modelId="{E3E487F8-4839-4BD8-82BF-9FBD1C80F5CC}" type="pres">
      <dgm:prSet presAssocID="{4BB6312C-088B-48CC-868F-FD2B318A31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153AB64-383A-474F-AEBE-284255A20B40}" type="pres">
      <dgm:prSet presAssocID="{3491C07C-2E17-418E-B4E9-BD139FBB1A5F}" presName="compNode" presStyleCnt="0"/>
      <dgm:spPr/>
    </dgm:pt>
    <dgm:pt modelId="{5B45B492-E1DC-49B8-93BE-6981C109F9F9}" type="pres">
      <dgm:prSet presAssocID="{3491C07C-2E17-418E-B4E9-BD139FBB1A5F}" presName="aNode" presStyleLbl="bgShp" presStyleIdx="0" presStyleCnt="2"/>
      <dgm:spPr/>
      <dgm:t>
        <a:bodyPr/>
        <a:lstStyle/>
        <a:p>
          <a:endParaRPr lang="sk-SK"/>
        </a:p>
      </dgm:t>
    </dgm:pt>
    <dgm:pt modelId="{4C888038-6421-4604-B7C4-FBDAEBFD11D3}" type="pres">
      <dgm:prSet presAssocID="{3491C07C-2E17-418E-B4E9-BD139FBB1A5F}" presName="textNode" presStyleLbl="bgShp" presStyleIdx="0" presStyleCnt="2"/>
      <dgm:spPr/>
      <dgm:t>
        <a:bodyPr/>
        <a:lstStyle/>
        <a:p>
          <a:endParaRPr lang="sk-SK"/>
        </a:p>
      </dgm:t>
    </dgm:pt>
    <dgm:pt modelId="{1E1BFEA6-2128-485D-9A4D-6FD892112B83}" type="pres">
      <dgm:prSet presAssocID="{3491C07C-2E17-418E-B4E9-BD139FBB1A5F}" presName="compChildNode" presStyleCnt="0"/>
      <dgm:spPr/>
    </dgm:pt>
    <dgm:pt modelId="{8F66EE8E-3563-4BFC-9556-6071CD43C227}" type="pres">
      <dgm:prSet presAssocID="{3491C07C-2E17-418E-B4E9-BD139FBB1A5F}" presName="theInnerList" presStyleCnt="0"/>
      <dgm:spPr/>
    </dgm:pt>
    <dgm:pt modelId="{0EFCEB7D-925F-4F22-9FEE-DCB94BE32B2A}" type="pres">
      <dgm:prSet presAssocID="{893B1F76-ED91-450F-A6C1-DD64D4175BC2}" presName="childNode" presStyleLbl="node1" presStyleIdx="0" presStyleCnt="4" custScaleY="311571" custLinFactY="-18702" custLinFactNeighborX="536" custLinFactNeighborY="-10000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FD03E91-6F26-4252-9DB8-D9BA41E500D5}" type="pres">
      <dgm:prSet presAssocID="{893B1F76-ED91-450F-A6C1-DD64D4175BC2}" presName="aSpace2" presStyleCnt="0"/>
      <dgm:spPr/>
    </dgm:pt>
    <dgm:pt modelId="{D633BB09-0FCE-414B-8671-A3B4789E673D}" type="pres">
      <dgm:prSet presAssocID="{D0EC1028-6EC9-49C8-8AE0-2E8BDF30F2A9}" presName="childNode" presStyleLbl="node1" presStyleIdx="1" presStyleCnt="4" custScaleX="105712" custScaleY="37147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49582CD-8721-4449-B991-7BF6EEF803BA}" type="pres">
      <dgm:prSet presAssocID="{3491C07C-2E17-418E-B4E9-BD139FBB1A5F}" presName="aSpace" presStyleCnt="0"/>
      <dgm:spPr/>
    </dgm:pt>
    <dgm:pt modelId="{C2BAD853-0B81-48AE-A6C8-A9CF8ED7B86F}" type="pres">
      <dgm:prSet presAssocID="{BAC90244-9887-46D9-BCB3-17382AF2A075}" presName="compNode" presStyleCnt="0"/>
      <dgm:spPr/>
    </dgm:pt>
    <dgm:pt modelId="{0FE12BE1-CF3C-40A3-BD63-1C0D1DF14C95}" type="pres">
      <dgm:prSet presAssocID="{BAC90244-9887-46D9-BCB3-17382AF2A075}" presName="aNode" presStyleLbl="bgShp" presStyleIdx="1" presStyleCnt="2"/>
      <dgm:spPr/>
      <dgm:t>
        <a:bodyPr/>
        <a:lstStyle/>
        <a:p>
          <a:endParaRPr lang="sk-SK"/>
        </a:p>
      </dgm:t>
    </dgm:pt>
    <dgm:pt modelId="{F0DF107A-A5E3-49A6-8DE0-74F88ADDB884}" type="pres">
      <dgm:prSet presAssocID="{BAC90244-9887-46D9-BCB3-17382AF2A075}" presName="textNode" presStyleLbl="bgShp" presStyleIdx="1" presStyleCnt="2"/>
      <dgm:spPr/>
      <dgm:t>
        <a:bodyPr/>
        <a:lstStyle/>
        <a:p>
          <a:endParaRPr lang="sk-SK"/>
        </a:p>
      </dgm:t>
    </dgm:pt>
    <dgm:pt modelId="{36C86C8B-498A-41BB-BE3E-9B770DE297DA}" type="pres">
      <dgm:prSet presAssocID="{BAC90244-9887-46D9-BCB3-17382AF2A075}" presName="compChildNode" presStyleCnt="0"/>
      <dgm:spPr/>
    </dgm:pt>
    <dgm:pt modelId="{3D4D9AA5-82C6-497C-BA24-5987D24C3ADE}" type="pres">
      <dgm:prSet presAssocID="{BAC90244-9887-46D9-BCB3-17382AF2A075}" presName="theInnerList" presStyleCnt="0"/>
      <dgm:spPr/>
    </dgm:pt>
    <dgm:pt modelId="{C75B4432-8FF8-41EB-995B-F62A654D55A8}" type="pres">
      <dgm:prSet presAssocID="{18FA0168-24F1-4449-8CBA-D0A4200471A0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C524C79-EB3D-4A75-A5EE-AF1DB4113F17}" type="pres">
      <dgm:prSet presAssocID="{18FA0168-24F1-4449-8CBA-D0A4200471A0}" presName="aSpace2" presStyleCnt="0"/>
      <dgm:spPr/>
    </dgm:pt>
    <dgm:pt modelId="{6D37B871-0417-425B-AC38-05BD7CEE109A}" type="pres">
      <dgm:prSet presAssocID="{69BAB1E6-047D-424F-A3B8-06F879DE085B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E97F34BE-0FBB-47C1-A4CD-EB477C0CC915}" type="presOf" srcId="{3491C07C-2E17-418E-B4E9-BD139FBB1A5F}" destId="{5B45B492-E1DC-49B8-93BE-6981C109F9F9}" srcOrd="0" destOrd="0" presId="urn:microsoft.com/office/officeart/2005/8/layout/lProcess2"/>
    <dgm:cxn modelId="{03A1E1B6-44C6-4BAF-BCD4-2D35214B168D}" srcId="{4BB6312C-088B-48CC-868F-FD2B318A31CF}" destId="{3491C07C-2E17-418E-B4E9-BD139FBB1A5F}" srcOrd="0" destOrd="0" parTransId="{6E546AA6-C0B7-45D1-838E-7E31F1CEC199}" sibTransId="{7D23A4A3-0C8D-469D-BA1C-E51F4E361DBF}"/>
    <dgm:cxn modelId="{89D66942-182E-4FC0-AFED-BF12BC5E6A8C}" type="presOf" srcId="{BAC90244-9887-46D9-BCB3-17382AF2A075}" destId="{F0DF107A-A5E3-49A6-8DE0-74F88ADDB884}" srcOrd="1" destOrd="0" presId="urn:microsoft.com/office/officeart/2005/8/layout/lProcess2"/>
    <dgm:cxn modelId="{E5E11171-17A5-42DF-AE78-C9EF108790F3}" type="presOf" srcId="{3491C07C-2E17-418E-B4E9-BD139FBB1A5F}" destId="{4C888038-6421-4604-B7C4-FBDAEBFD11D3}" srcOrd="1" destOrd="0" presId="urn:microsoft.com/office/officeart/2005/8/layout/lProcess2"/>
    <dgm:cxn modelId="{4D29A918-1321-4E6A-8B65-404BBEC753D4}" srcId="{4BB6312C-088B-48CC-868F-FD2B318A31CF}" destId="{BAC90244-9887-46D9-BCB3-17382AF2A075}" srcOrd="1" destOrd="0" parTransId="{CCEEACEB-5DC1-4300-BE72-6BA2B0A492CA}" sibTransId="{7116AF9D-C6FB-4C5C-876B-08382A156C70}"/>
    <dgm:cxn modelId="{DD5B20BB-828E-4240-B3C9-E57699614162}" type="presOf" srcId="{18FA0168-24F1-4449-8CBA-D0A4200471A0}" destId="{C75B4432-8FF8-41EB-995B-F62A654D55A8}" srcOrd="0" destOrd="0" presId="urn:microsoft.com/office/officeart/2005/8/layout/lProcess2"/>
    <dgm:cxn modelId="{38941B6E-46FE-4F66-809A-723C0833B7E9}" type="presOf" srcId="{893B1F76-ED91-450F-A6C1-DD64D4175BC2}" destId="{0EFCEB7D-925F-4F22-9FEE-DCB94BE32B2A}" srcOrd="0" destOrd="0" presId="urn:microsoft.com/office/officeart/2005/8/layout/lProcess2"/>
    <dgm:cxn modelId="{3CDC736A-D01E-4425-865C-4D00A1173237}" type="presOf" srcId="{69BAB1E6-047D-424F-A3B8-06F879DE085B}" destId="{6D37B871-0417-425B-AC38-05BD7CEE109A}" srcOrd="0" destOrd="0" presId="urn:microsoft.com/office/officeart/2005/8/layout/lProcess2"/>
    <dgm:cxn modelId="{A805A4ED-0EF3-4B6F-8CA0-BCE50B43CA5D}" srcId="{3491C07C-2E17-418E-B4E9-BD139FBB1A5F}" destId="{893B1F76-ED91-450F-A6C1-DD64D4175BC2}" srcOrd="0" destOrd="0" parTransId="{0BA8EA46-A741-4162-A647-47D3A9448B49}" sibTransId="{4BB43FFA-245A-40C8-BFE8-B775A4BBDC34}"/>
    <dgm:cxn modelId="{E7DAAABA-A651-4A22-9B64-798A73480296}" srcId="{BAC90244-9887-46D9-BCB3-17382AF2A075}" destId="{69BAB1E6-047D-424F-A3B8-06F879DE085B}" srcOrd="1" destOrd="0" parTransId="{BDFF1B6A-610F-4536-A8D3-65198A427711}" sibTransId="{61A0CC26-D385-4564-85AB-0F8541651411}"/>
    <dgm:cxn modelId="{00E7786A-10B8-44E3-9027-92CD454917AB}" type="presOf" srcId="{D0EC1028-6EC9-49C8-8AE0-2E8BDF30F2A9}" destId="{D633BB09-0FCE-414B-8671-A3B4789E673D}" srcOrd="0" destOrd="0" presId="urn:microsoft.com/office/officeart/2005/8/layout/lProcess2"/>
    <dgm:cxn modelId="{79D8ED0C-8123-41CE-AD1B-33809ED6B19F}" srcId="{3491C07C-2E17-418E-B4E9-BD139FBB1A5F}" destId="{D0EC1028-6EC9-49C8-8AE0-2E8BDF30F2A9}" srcOrd="1" destOrd="0" parTransId="{A49B1BF6-74B7-4B06-A096-D897D6B38BD2}" sibTransId="{1A8833D1-5691-45A4-B117-EE616D5DC781}"/>
    <dgm:cxn modelId="{8BBC1F56-9574-42E0-A71F-824BF8E4E1D1}" srcId="{BAC90244-9887-46D9-BCB3-17382AF2A075}" destId="{18FA0168-24F1-4449-8CBA-D0A4200471A0}" srcOrd="0" destOrd="0" parTransId="{3AA032C7-F1E7-4DD7-B89A-C1C01D52D4B7}" sibTransId="{40B30F57-B5D1-4D7F-A285-FECCC95F4DB3}"/>
    <dgm:cxn modelId="{D41A42E3-BD5E-404A-94AC-453F265C5644}" type="presOf" srcId="{4BB6312C-088B-48CC-868F-FD2B318A31CF}" destId="{E3E487F8-4839-4BD8-82BF-9FBD1C80F5CC}" srcOrd="0" destOrd="0" presId="urn:microsoft.com/office/officeart/2005/8/layout/lProcess2"/>
    <dgm:cxn modelId="{F3076452-B5AD-4247-A3F5-7014EF9F7ABB}" type="presOf" srcId="{BAC90244-9887-46D9-BCB3-17382AF2A075}" destId="{0FE12BE1-CF3C-40A3-BD63-1C0D1DF14C95}" srcOrd="0" destOrd="0" presId="urn:microsoft.com/office/officeart/2005/8/layout/lProcess2"/>
    <dgm:cxn modelId="{C7AF8262-7501-40CC-B2D3-3348A8DE9A75}" type="presParOf" srcId="{E3E487F8-4839-4BD8-82BF-9FBD1C80F5CC}" destId="{6153AB64-383A-474F-AEBE-284255A20B40}" srcOrd="0" destOrd="0" presId="urn:microsoft.com/office/officeart/2005/8/layout/lProcess2"/>
    <dgm:cxn modelId="{7A9FB504-2628-41F8-83EF-DCF25EAA158D}" type="presParOf" srcId="{6153AB64-383A-474F-AEBE-284255A20B40}" destId="{5B45B492-E1DC-49B8-93BE-6981C109F9F9}" srcOrd="0" destOrd="0" presId="urn:microsoft.com/office/officeart/2005/8/layout/lProcess2"/>
    <dgm:cxn modelId="{17C6285D-E92B-4219-8D70-AFDAD51336A2}" type="presParOf" srcId="{6153AB64-383A-474F-AEBE-284255A20B40}" destId="{4C888038-6421-4604-B7C4-FBDAEBFD11D3}" srcOrd="1" destOrd="0" presId="urn:microsoft.com/office/officeart/2005/8/layout/lProcess2"/>
    <dgm:cxn modelId="{EA7F1E5F-E292-47D4-92CE-09DD3C9C0F0B}" type="presParOf" srcId="{6153AB64-383A-474F-AEBE-284255A20B40}" destId="{1E1BFEA6-2128-485D-9A4D-6FD892112B83}" srcOrd="2" destOrd="0" presId="urn:microsoft.com/office/officeart/2005/8/layout/lProcess2"/>
    <dgm:cxn modelId="{665ECFB3-D20C-481D-9535-4046463EBD88}" type="presParOf" srcId="{1E1BFEA6-2128-485D-9A4D-6FD892112B83}" destId="{8F66EE8E-3563-4BFC-9556-6071CD43C227}" srcOrd="0" destOrd="0" presId="urn:microsoft.com/office/officeart/2005/8/layout/lProcess2"/>
    <dgm:cxn modelId="{7ECD398E-E04A-4196-A765-F1312FFEED5E}" type="presParOf" srcId="{8F66EE8E-3563-4BFC-9556-6071CD43C227}" destId="{0EFCEB7D-925F-4F22-9FEE-DCB94BE32B2A}" srcOrd="0" destOrd="0" presId="urn:microsoft.com/office/officeart/2005/8/layout/lProcess2"/>
    <dgm:cxn modelId="{5E539DB4-9175-4DAF-8B09-1EA69FC735A8}" type="presParOf" srcId="{8F66EE8E-3563-4BFC-9556-6071CD43C227}" destId="{BFD03E91-6F26-4252-9DB8-D9BA41E500D5}" srcOrd="1" destOrd="0" presId="urn:microsoft.com/office/officeart/2005/8/layout/lProcess2"/>
    <dgm:cxn modelId="{A25532EA-8D14-4F61-973D-FFBAAA4D0330}" type="presParOf" srcId="{8F66EE8E-3563-4BFC-9556-6071CD43C227}" destId="{D633BB09-0FCE-414B-8671-A3B4789E673D}" srcOrd="2" destOrd="0" presId="urn:microsoft.com/office/officeart/2005/8/layout/lProcess2"/>
    <dgm:cxn modelId="{1FDD9E9B-DFE1-4052-B30D-16A40BBD0B1E}" type="presParOf" srcId="{E3E487F8-4839-4BD8-82BF-9FBD1C80F5CC}" destId="{849582CD-8721-4449-B991-7BF6EEF803BA}" srcOrd="1" destOrd="0" presId="urn:microsoft.com/office/officeart/2005/8/layout/lProcess2"/>
    <dgm:cxn modelId="{2D70C0B4-B059-4058-9EBF-8C6D11DDC3D0}" type="presParOf" srcId="{E3E487F8-4839-4BD8-82BF-9FBD1C80F5CC}" destId="{C2BAD853-0B81-48AE-A6C8-A9CF8ED7B86F}" srcOrd="2" destOrd="0" presId="urn:microsoft.com/office/officeart/2005/8/layout/lProcess2"/>
    <dgm:cxn modelId="{15DB3F28-9DA3-458E-A6EE-4BC085392FF2}" type="presParOf" srcId="{C2BAD853-0B81-48AE-A6C8-A9CF8ED7B86F}" destId="{0FE12BE1-CF3C-40A3-BD63-1C0D1DF14C95}" srcOrd="0" destOrd="0" presId="urn:microsoft.com/office/officeart/2005/8/layout/lProcess2"/>
    <dgm:cxn modelId="{30C3AEB7-D65E-49DD-B725-B6A2571B9E96}" type="presParOf" srcId="{C2BAD853-0B81-48AE-A6C8-A9CF8ED7B86F}" destId="{F0DF107A-A5E3-49A6-8DE0-74F88ADDB884}" srcOrd="1" destOrd="0" presId="urn:microsoft.com/office/officeart/2005/8/layout/lProcess2"/>
    <dgm:cxn modelId="{8126F5A8-C595-492C-A100-10B4E1F5649D}" type="presParOf" srcId="{C2BAD853-0B81-48AE-A6C8-A9CF8ED7B86F}" destId="{36C86C8B-498A-41BB-BE3E-9B770DE297DA}" srcOrd="2" destOrd="0" presId="urn:microsoft.com/office/officeart/2005/8/layout/lProcess2"/>
    <dgm:cxn modelId="{DCC21D55-5ECD-4538-A643-0C890F7DA0AB}" type="presParOf" srcId="{36C86C8B-498A-41BB-BE3E-9B770DE297DA}" destId="{3D4D9AA5-82C6-497C-BA24-5987D24C3ADE}" srcOrd="0" destOrd="0" presId="urn:microsoft.com/office/officeart/2005/8/layout/lProcess2"/>
    <dgm:cxn modelId="{AE0FD91F-8756-4077-948A-7253A29D73CF}" type="presParOf" srcId="{3D4D9AA5-82C6-497C-BA24-5987D24C3ADE}" destId="{C75B4432-8FF8-41EB-995B-F62A654D55A8}" srcOrd="0" destOrd="0" presId="urn:microsoft.com/office/officeart/2005/8/layout/lProcess2"/>
    <dgm:cxn modelId="{BCA53E1E-9D5D-4382-90D9-986BAF08B68A}" type="presParOf" srcId="{3D4D9AA5-82C6-497C-BA24-5987D24C3ADE}" destId="{5C524C79-EB3D-4A75-A5EE-AF1DB4113F17}" srcOrd="1" destOrd="0" presId="urn:microsoft.com/office/officeart/2005/8/layout/lProcess2"/>
    <dgm:cxn modelId="{C8C448AA-45EB-4233-B61E-C347BFB4AA78}" type="presParOf" srcId="{3D4D9AA5-82C6-497C-BA24-5987D24C3ADE}" destId="{6D37B871-0417-425B-AC38-05BD7CEE109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3CD38-58F6-441A-ACD5-8CF5BDB1BA65}">
      <dsp:nvSpPr>
        <dsp:cNvPr id="0" name=""/>
        <dsp:cNvSpPr/>
      </dsp:nvSpPr>
      <dsp:spPr>
        <a:xfrm>
          <a:off x="1092880" y="7410"/>
          <a:ext cx="6796873" cy="27895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500" b="1" kern="1200" dirty="0" smtClean="0"/>
            <a:t>Výška schváleného grantu</a:t>
          </a:r>
          <a:endParaRPr lang="sk-SK" sz="5500" b="1" kern="1200" dirty="0"/>
        </a:p>
      </dsp:txBody>
      <dsp:txXfrm>
        <a:off x="1092880" y="7410"/>
        <a:ext cx="6796873" cy="2789529"/>
      </dsp:txXfrm>
    </dsp:sp>
    <dsp:sp modelId="{A88C9512-429A-4337-9B65-97CB06779414}">
      <dsp:nvSpPr>
        <dsp:cNvPr id="0" name=""/>
        <dsp:cNvSpPr/>
      </dsp:nvSpPr>
      <dsp:spPr>
        <a:xfrm>
          <a:off x="1148299" y="3261861"/>
          <a:ext cx="6686036" cy="2789529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000" b="1" kern="1200" dirty="0" smtClean="0"/>
            <a:t>21 310 EUR</a:t>
          </a:r>
          <a:endParaRPr lang="sk-SK" sz="6000" b="1" kern="1200" dirty="0"/>
        </a:p>
      </dsp:txBody>
      <dsp:txXfrm>
        <a:off x="1148299" y="3261861"/>
        <a:ext cx="6686036" cy="2789529"/>
      </dsp:txXfrm>
    </dsp:sp>
    <dsp:sp modelId="{A515BAE9-F7E5-46D5-B269-6CCA070713B3}">
      <dsp:nvSpPr>
        <dsp:cNvPr id="0" name=""/>
        <dsp:cNvSpPr/>
      </dsp:nvSpPr>
      <dsp:spPr>
        <a:xfrm>
          <a:off x="1148299" y="6516312"/>
          <a:ext cx="6686036" cy="2789529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500" b="1" kern="1200" dirty="0" smtClean="0"/>
            <a:t>Spolufinancovanie projektu</a:t>
          </a:r>
          <a:endParaRPr lang="sk-SK" sz="5500" b="1" kern="1200" dirty="0"/>
        </a:p>
      </dsp:txBody>
      <dsp:txXfrm>
        <a:off x="1148299" y="6516312"/>
        <a:ext cx="6686036" cy="2789529"/>
      </dsp:txXfrm>
    </dsp:sp>
    <dsp:sp modelId="{7584CA33-18F3-4401-B5C5-141E9A7982F3}">
      <dsp:nvSpPr>
        <dsp:cNvPr id="0" name=""/>
        <dsp:cNvSpPr/>
      </dsp:nvSpPr>
      <dsp:spPr>
        <a:xfrm>
          <a:off x="1176008" y="9770763"/>
          <a:ext cx="6630617" cy="2789529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500" b="1" kern="1200" dirty="0" smtClean="0"/>
            <a:t>Banskobystrický samosprávny kraj</a:t>
          </a:r>
          <a:endParaRPr lang="sk-SK" sz="5500" b="1" kern="1200" dirty="0"/>
        </a:p>
      </dsp:txBody>
      <dsp:txXfrm>
        <a:off x="1176008" y="9770763"/>
        <a:ext cx="6630617" cy="27895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5B492-E1DC-49B8-93BE-6981C109F9F9}">
      <dsp:nvSpPr>
        <dsp:cNvPr id="0" name=""/>
        <dsp:cNvSpPr/>
      </dsp:nvSpPr>
      <dsp:spPr>
        <a:xfrm>
          <a:off x="6178" y="0"/>
          <a:ext cx="5943292" cy="918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Umiestnenie</a:t>
          </a:r>
          <a:endParaRPr lang="sk-SK" sz="6500" kern="1200" dirty="0"/>
        </a:p>
      </dsp:txBody>
      <dsp:txXfrm>
        <a:off x="6178" y="0"/>
        <a:ext cx="5943292" cy="2756535"/>
      </dsp:txXfrm>
    </dsp:sp>
    <dsp:sp modelId="{EF1697E3-4348-414B-A8A7-03174443C064}">
      <dsp:nvSpPr>
        <dsp:cNvPr id="0" name=""/>
        <dsp:cNvSpPr/>
      </dsp:nvSpPr>
      <dsp:spPr>
        <a:xfrm>
          <a:off x="517396" y="2454427"/>
          <a:ext cx="4754634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V areáli školy,     s prvkami závlahy a zelenej strechy</a:t>
          </a:r>
          <a:endParaRPr lang="sk-SK" sz="4400" kern="1200" dirty="0"/>
        </a:p>
      </dsp:txBody>
      <dsp:txXfrm>
        <a:off x="598540" y="2535571"/>
        <a:ext cx="4592346" cy="2608155"/>
      </dsp:txXfrm>
    </dsp:sp>
    <dsp:sp modelId="{AC57815A-1521-4D4B-A81E-5EE72546C65E}">
      <dsp:nvSpPr>
        <dsp:cNvPr id="0" name=""/>
        <dsp:cNvSpPr/>
      </dsp:nvSpPr>
      <dsp:spPr>
        <a:xfrm>
          <a:off x="628227" y="5595674"/>
          <a:ext cx="4754634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Informačné tabule</a:t>
          </a:r>
          <a:endParaRPr lang="sk-SK" sz="4400" kern="1200" dirty="0"/>
        </a:p>
      </dsp:txBody>
      <dsp:txXfrm>
        <a:off x="709371" y="5676818"/>
        <a:ext cx="4592346" cy="2608155"/>
      </dsp:txXfrm>
    </dsp:sp>
    <dsp:sp modelId="{6155978D-D217-4D9E-92E2-8DA69F7EBBF8}">
      <dsp:nvSpPr>
        <dsp:cNvPr id="0" name=""/>
        <dsp:cNvSpPr/>
      </dsp:nvSpPr>
      <dsp:spPr>
        <a:xfrm>
          <a:off x="6395217" y="0"/>
          <a:ext cx="5943292" cy="918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Účel opatrenia</a:t>
          </a:r>
          <a:endParaRPr lang="sk-SK" sz="6500" kern="1200" dirty="0"/>
        </a:p>
      </dsp:txBody>
      <dsp:txXfrm>
        <a:off x="6395217" y="0"/>
        <a:ext cx="5943292" cy="2756535"/>
      </dsp:txXfrm>
    </dsp:sp>
    <dsp:sp modelId="{3B8031B8-1786-43E4-87AD-AC076A488460}">
      <dsp:nvSpPr>
        <dsp:cNvPr id="0" name=""/>
        <dsp:cNvSpPr/>
      </dsp:nvSpPr>
      <dsp:spPr>
        <a:xfrm>
          <a:off x="6961827" y="2346219"/>
          <a:ext cx="4754634" cy="1787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Spoznávanie fauny a flóry nášho regiónu</a:t>
          </a:r>
          <a:endParaRPr lang="sk-SK" sz="4400" kern="1200" dirty="0"/>
        </a:p>
      </dsp:txBody>
      <dsp:txXfrm>
        <a:off x="7014186" y="2398578"/>
        <a:ext cx="4649916" cy="1682946"/>
      </dsp:txXfrm>
    </dsp:sp>
    <dsp:sp modelId="{3F68A561-F911-4889-A0E4-A91877F059C2}">
      <dsp:nvSpPr>
        <dsp:cNvPr id="0" name=""/>
        <dsp:cNvSpPr/>
      </dsp:nvSpPr>
      <dsp:spPr>
        <a:xfrm>
          <a:off x="6521810" y="4820137"/>
          <a:ext cx="5690108" cy="3907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S cieľom informovať a vzdelávať návštevníkov o dôležitosti vody, fauny a flóry pre našu klímu  </a:t>
          </a:r>
          <a:endParaRPr lang="sk-SK" sz="4400" kern="1200" dirty="0"/>
        </a:p>
      </dsp:txBody>
      <dsp:txXfrm>
        <a:off x="6636271" y="4934598"/>
        <a:ext cx="5461186" cy="36790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5978D-D217-4D9E-92E2-8DA69F7EBBF8}">
      <dsp:nvSpPr>
        <dsp:cNvPr id="0" name=""/>
        <dsp:cNvSpPr/>
      </dsp:nvSpPr>
      <dsp:spPr>
        <a:xfrm>
          <a:off x="0" y="0"/>
          <a:ext cx="10903816" cy="918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Účel opatrenia</a:t>
          </a:r>
          <a:endParaRPr lang="sk-SK" sz="6500" kern="1200" dirty="0"/>
        </a:p>
      </dsp:txBody>
      <dsp:txXfrm>
        <a:off x="0" y="0"/>
        <a:ext cx="10903816" cy="2756535"/>
      </dsp:txXfrm>
    </dsp:sp>
    <dsp:sp modelId="{3B8031B8-1786-43E4-87AD-AC076A488460}">
      <dsp:nvSpPr>
        <dsp:cNvPr id="0" name=""/>
        <dsp:cNvSpPr/>
      </dsp:nvSpPr>
      <dsp:spPr>
        <a:xfrm>
          <a:off x="1090381" y="2759226"/>
          <a:ext cx="8723052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smtClean="0"/>
            <a:t>Zmierňovanie zmeny klímy</a:t>
          </a:r>
          <a:endParaRPr lang="sk-SK" sz="4400" kern="1200" dirty="0"/>
        </a:p>
      </dsp:txBody>
      <dsp:txXfrm>
        <a:off x="1171525" y="2840370"/>
        <a:ext cx="8560764" cy="2608155"/>
      </dsp:txXfrm>
    </dsp:sp>
    <dsp:sp modelId="{3F68A561-F911-4889-A0E4-A91877F059C2}">
      <dsp:nvSpPr>
        <dsp:cNvPr id="0" name=""/>
        <dsp:cNvSpPr/>
      </dsp:nvSpPr>
      <dsp:spPr>
        <a:xfrm>
          <a:off x="1090381" y="5955892"/>
          <a:ext cx="8723052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smtClean="0"/>
            <a:t>Zlepšenie životného prostredia</a:t>
          </a:r>
          <a:endParaRPr lang="sk-SK" sz="4400" kern="1200" dirty="0"/>
        </a:p>
      </dsp:txBody>
      <dsp:txXfrm>
        <a:off x="1171525" y="6037036"/>
        <a:ext cx="8560764" cy="26081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5B492-E1DC-49B8-93BE-6981C109F9F9}">
      <dsp:nvSpPr>
        <dsp:cNvPr id="0" name=""/>
        <dsp:cNvSpPr/>
      </dsp:nvSpPr>
      <dsp:spPr>
        <a:xfrm>
          <a:off x="5166" y="0"/>
          <a:ext cx="4969441" cy="918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200" kern="1200" dirty="0" smtClean="0"/>
            <a:t>Základná škola J. C Hronského Krupina</a:t>
          </a:r>
          <a:endParaRPr lang="sk-SK" sz="5200" kern="1200" dirty="0"/>
        </a:p>
      </dsp:txBody>
      <dsp:txXfrm>
        <a:off x="5166" y="0"/>
        <a:ext cx="4969441" cy="2756535"/>
      </dsp:txXfrm>
    </dsp:sp>
    <dsp:sp modelId="{91E5881C-F336-4BF1-860D-5D17F2AA9D77}">
      <dsp:nvSpPr>
        <dsp:cNvPr id="0" name=""/>
        <dsp:cNvSpPr/>
      </dsp:nvSpPr>
      <dsp:spPr>
        <a:xfrm>
          <a:off x="502110" y="2756535"/>
          <a:ext cx="3975553" cy="59724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Výsadba drevín</a:t>
          </a:r>
          <a:endParaRPr lang="sk-SK" sz="6500" kern="1200" dirty="0"/>
        </a:p>
      </dsp:txBody>
      <dsp:txXfrm>
        <a:off x="618550" y="2872975"/>
        <a:ext cx="3742673" cy="5739612"/>
      </dsp:txXfrm>
    </dsp:sp>
    <dsp:sp modelId="{6155978D-D217-4D9E-92E2-8DA69F7EBBF8}">
      <dsp:nvSpPr>
        <dsp:cNvPr id="0" name=""/>
        <dsp:cNvSpPr/>
      </dsp:nvSpPr>
      <dsp:spPr>
        <a:xfrm>
          <a:off x="5347316" y="0"/>
          <a:ext cx="4969441" cy="918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200" kern="1200" dirty="0" smtClean="0"/>
            <a:t>Mestské lesy Krupina</a:t>
          </a:r>
          <a:endParaRPr lang="sk-SK" sz="5200" kern="1200" dirty="0"/>
        </a:p>
      </dsp:txBody>
      <dsp:txXfrm>
        <a:off x="5347316" y="0"/>
        <a:ext cx="4969441" cy="2756535"/>
      </dsp:txXfrm>
    </dsp:sp>
    <dsp:sp modelId="{3B8031B8-1786-43E4-87AD-AC076A488460}">
      <dsp:nvSpPr>
        <dsp:cNvPr id="0" name=""/>
        <dsp:cNvSpPr/>
      </dsp:nvSpPr>
      <dsp:spPr>
        <a:xfrm>
          <a:off x="5844260" y="2756535"/>
          <a:ext cx="3975553" cy="59724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08585" rIns="14478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700" kern="1200" dirty="0" smtClean="0"/>
            <a:t>Výsadba drevín</a:t>
          </a:r>
          <a:endParaRPr lang="sk-SK" sz="5700" kern="1200" dirty="0"/>
        </a:p>
      </dsp:txBody>
      <dsp:txXfrm>
        <a:off x="5960700" y="2872975"/>
        <a:ext cx="3742673" cy="57396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5B492-E1DC-49B8-93BE-6981C109F9F9}">
      <dsp:nvSpPr>
        <dsp:cNvPr id="0" name=""/>
        <dsp:cNvSpPr/>
      </dsp:nvSpPr>
      <dsp:spPr>
        <a:xfrm>
          <a:off x="6178" y="0"/>
          <a:ext cx="5943292" cy="918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Umiestnenie</a:t>
          </a:r>
          <a:endParaRPr lang="sk-SK" sz="6500" kern="1200" dirty="0"/>
        </a:p>
      </dsp:txBody>
      <dsp:txXfrm>
        <a:off x="6178" y="0"/>
        <a:ext cx="5943292" cy="2756535"/>
      </dsp:txXfrm>
    </dsp:sp>
    <dsp:sp modelId="{EF1697E3-4348-414B-A8A7-03174443C064}">
      <dsp:nvSpPr>
        <dsp:cNvPr id="0" name=""/>
        <dsp:cNvSpPr/>
      </dsp:nvSpPr>
      <dsp:spPr>
        <a:xfrm>
          <a:off x="600507" y="2759226"/>
          <a:ext cx="4754634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Školský areál </a:t>
          </a:r>
          <a:endParaRPr lang="sk-SK" sz="4400" kern="1200" dirty="0"/>
        </a:p>
      </dsp:txBody>
      <dsp:txXfrm>
        <a:off x="681651" y="2840370"/>
        <a:ext cx="4592346" cy="2608155"/>
      </dsp:txXfrm>
    </dsp:sp>
    <dsp:sp modelId="{AC57815A-1521-4D4B-A81E-5EE72546C65E}">
      <dsp:nvSpPr>
        <dsp:cNvPr id="0" name=""/>
        <dsp:cNvSpPr/>
      </dsp:nvSpPr>
      <dsp:spPr>
        <a:xfrm>
          <a:off x="600507" y="5955892"/>
          <a:ext cx="4754634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Určený pre žiakov                a verejnosť</a:t>
          </a:r>
          <a:endParaRPr lang="sk-SK" sz="4400" kern="1200" dirty="0"/>
        </a:p>
      </dsp:txBody>
      <dsp:txXfrm>
        <a:off x="681651" y="6037036"/>
        <a:ext cx="4592346" cy="2608155"/>
      </dsp:txXfrm>
    </dsp:sp>
    <dsp:sp modelId="{6155978D-D217-4D9E-92E2-8DA69F7EBBF8}">
      <dsp:nvSpPr>
        <dsp:cNvPr id="0" name=""/>
        <dsp:cNvSpPr/>
      </dsp:nvSpPr>
      <dsp:spPr>
        <a:xfrm>
          <a:off x="6395217" y="0"/>
          <a:ext cx="5943292" cy="918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Účel opatrenia</a:t>
          </a:r>
          <a:endParaRPr lang="sk-SK" sz="6500" kern="1200" dirty="0"/>
        </a:p>
      </dsp:txBody>
      <dsp:txXfrm>
        <a:off x="6395217" y="0"/>
        <a:ext cx="5943292" cy="2756535"/>
      </dsp:txXfrm>
    </dsp:sp>
    <dsp:sp modelId="{3B8031B8-1786-43E4-87AD-AC076A488460}">
      <dsp:nvSpPr>
        <dsp:cNvPr id="0" name=""/>
        <dsp:cNvSpPr/>
      </dsp:nvSpPr>
      <dsp:spPr>
        <a:xfrm>
          <a:off x="6989547" y="2759226"/>
          <a:ext cx="4754634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Osvojiť si </a:t>
          </a:r>
          <a:r>
            <a:rPr lang="sk-SK" sz="4400" kern="1200" dirty="0" err="1" smtClean="0"/>
            <a:t>agro-ekologické</a:t>
          </a:r>
          <a:r>
            <a:rPr lang="sk-SK" sz="4400" kern="1200" dirty="0" smtClean="0"/>
            <a:t> podmienky pestovania</a:t>
          </a:r>
          <a:endParaRPr lang="sk-SK" sz="4400" kern="1200" dirty="0"/>
        </a:p>
      </dsp:txBody>
      <dsp:txXfrm>
        <a:off x="7070691" y="2840370"/>
        <a:ext cx="4592346" cy="2608155"/>
      </dsp:txXfrm>
    </dsp:sp>
    <dsp:sp modelId="{3F68A561-F911-4889-A0E4-A91877F059C2}">
      <dsp:nvSpPr>
        <dsp:cNvPr id="0" name=""/>
        <dsp:cNvSpPr/>
      </dsp:nvSpPr>
      <dsp:spPr>
        <a:xfrm>
          <a:off x="6989547" y="5955892"/>
          <a:ext cx="4754634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Spoznávanie prírodnín, liečivých rastlín</a:t>
          </a:r>
          <a:endParaRPr lang="sk-SK" sz="4400" kern="1200" dirty="0"/>
        </a:p>
      </dsp:txBody>
      <dsp:txXfrm>
        <a:off x="7070691" y="6037036"/>
        <a:ext cx="4592346" cy="260815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5B492-E1DC-49B8-93BE-6981C109F9F9}">
      <dsp:nvSpPr>
        <dsp:cNvPr id="0" name=""/>
        <dsp:cNvSpPr/>
      </dsp:nvSpPr>
      <dsp:spPr>
        <a:xfrm>
          <a:off x="6178" y="0"/>
          <a:ext cx="5943292" cy="918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Umiestnenie</a:t>
          </a:r>
          <a:endParaRPr lang="sk-SK" sz="6500" kern="1200" dirty="0"/>
        </a:p>
      </dsp:txBody>
      <dsp:txXfrm>
        <a:off x="6178" y="0"/>
        <a:ext cx="5943292" cy="2756535"/>
      </dsp:txXfrm>
    </dsp:sp>
    <dsp:sp modelId="{EF1697E3-4348-414B-A8A7-03174443C064}">
      <dsp:nvSpPr>
        <dsp:cNvPr id="0" name=""/>
        <dsp:cNvSpPr/>
      </dsp:nvSpPr>
      <dsp:spPr>
        <a:xfrm>
          <a:off x="600507" y="2759226"/>
          <a:ext cx="4754634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Školský areál</a:t>
          </a:r>
          <a:endParaRPr lang="sk-SK" sz="4400" kern="1200" dirty="0"/>
        </a:p>
      </dsp:txBody>
      <dsp:txXfrm>
        <a:off x="681651" y="2840370"/>
        <a:ext cx="4592346" cy="2608155"/>
      </dsp:txXfrm>
    </dsp:sp>
    <dsp:sp modelId="{F667FCA3-6ED9-44EF-A367-716818950855}">
      <dsp:nvSpPr>
        <dsp:cNvPr id="0" name=""/>
        <dsp:cNvSpPr/>
      </dsp:nvSpPr>
      <dsp:spPr>
        <a:xfrm>
          <a:off x="600507" y="5955892"/>
          <a:ext cx="4754634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Zberná nádoba na dažďovú vodu</a:t>
          </a:r>
          <a:endParaRPr lang="sk-SK" sz="4400" kern="1200" dirty="0"/>
        </a:p>
      </dsp:txBody>
      <dsp:txXfrm>
        <a:off x="681651" y="6037036"/>
        <a:ext cx="4592346" cy="2608155"/>
      </dsp:txXfrm>
    </dsp:sp>
    <dsp:sp modelId="{6155978D-D217-4D9E-92E2-8DA69F7EBBF8}">
      <dsp:nvSpPr>
        <dsp:cNvPr id="0" name=""/>
        <dsp:cNvSpPr/>
      </dsp:nvSpPr>
      <dsp:spPr>
        <a:xfrm>
          <a:off x="6395217" y="0"/>
          <a:ext cx="5943292" cy="918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Účel opatrenia</a:t>
          </a:r>
          <a:endParaRPr lang="sk-SK" sz="6500" kern="1200" dirty="0"/>
        </a:p>
      </dsp:txBody>
      <dsp:txXfrm>
        <a:off x="6395217" y="0"/>
        <a:ext cx="5943292" cy="2756535"/>
      </dsp:txXfrm>
    </dsp:sp>
    <dsp:sp modelId="{3B8031B8-1786-43E4-87AD-AC076A488460}">
      <dsp:nvSpPr>
        <dsp:cNvPr id="0" name=""/>
        <dsp:cNvSpPr/>
      </dsp:nvSpPr>
      <dsp:spPr>
        <a:xfrm>
          <a:off x="6989547" y="2759226"/>
          <a:ext cx="4754634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Prispieť               k zmierňovaniu zmeny klímy</a:t>
          </a:r>
          <a:endParaRPr lang="sk-SK" sz="4400" kern="1200" dirty="0"/>
        </a:p>
      </dsp:txBody>
      <dsp:txXfrm>
        <a:off x="7070691" y="2840370"/>
        <a:ext cx="4592346" cy="2608155"/>
      </dsp:txXfrm>
    </dsp:sp>
    <dsp:sp modelId="{3F68A561-F911-4889-A0E4-A91877F059C2}">
      <dsp:nvSpPr>
        <dsp:cNvPr id="0" name=""/>
        <dsp:cNvSpPr/>
      </dsp:nvSpPr>
      <dsp:spPr>
        <a:xfrm>
          <a:off x="6989547" y="5955892"/>
          <a:ext cx="4754634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Využiť na polievanie školskej záhrady </a:t>
          </a:r>
          <a:endParaRPr lang="sk-SK" sz="4400" kern="1200" dirty="0"/>
        </a:p>
      </dsp:txBody>
      <dsp:txXfrm>
        <a:off x="7070691" y="6037036"/>
        <a:ext cx="4592346" cy="260815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5B492-E1DC-49B8-93BE-6981C109F9F9}">
      <dsp:nvSpPr>
        <dsp:cNvPr id="0" name=""/>
        <dsp:cNvSpPr/>
      </dsp:nvSpPr>
      <dsp:spPr>
        <a:xfrm>
          <a:off x="6178" y="0"/>
          <a:ext cx="5943292" cy="918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Umiestnenie</a:t>
          </a:r>
          <a:endParaRPr lang="sk-SK" sz="6500" kern="1200" dirty="0"/>
        </a:p>
      </dsp:txBody>
      <dsp:txXfrm>
        <a:off x="6178" y="0"/>
        <a:ext cx="5943292" cy="2756535"/>
      </dsp:txXfrm>
    </dsp:sp>
    <dsp:sp modelId="{EF1697E3-4348-414B-A8A7-03174443C064}">
      <dsp:nvSpPr>
        <dsp:cNvPr id="0" name=""/>
        <dsp:cNvSpPr/>
      </dsp:nvSpPr>
      <dsp:spPr>
        <a:xfrm>
          <a:off x="600507" y="2759226"/>
          <a:ext cx="4754634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Vonkajší areál školy</a:t>
          </a:r>
          <a:endParaRPr lang="sk-SK" sz="4400" kern="1200" dirty="0"/>
        </a:p>
      </dsp:txBody>
      <dsp:txXfrm>
        <a:off x="681651" y="2840370"/>
        <a:ext cx="4592346" cy="2608155"/>
      </dsp:txXfrm>
    </dsp:sp>
    <dsp:sp modelId="{AC57815A-1521-4D4B-A81E-5EE72546C65E}">
      <dsp:nvSpPr>
        <dsp:cNvPr id="0" name=""/>
        <dsp:cNvSpPr/>
      </dsp:nvSpPr>
      <dsp:spPr>
        <a:xfrm>
          <a:off x="600507" y="5955892"/>
          <a:ext cx="4754634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Určený pre žiakov a verejnosť</a:t>
          </a:r>
          <a:endParaRPr lang="sk-SK" sz="4400" kern="1200" dirty="0"/>
        </a:p>
      </dsp:txBody>
      <dsp:txXfrm>
        <a:off x="681651" y="6037036"/>
        <a:ext cx="4592346" cy="2608155"/>
      </dsp:txXfrm>
    </dsp:sp>
    <dsp:sp modelId="{6155978D-D217-4D9E-92E2-8DA69F7EBBF8}">
      <dsp:nvSpPr>
        <dsp:cNvPr id="0" name=""/>
        <dsp:cNvSpPr/>
      </dsp:nvSpPr>
      <dsp:spPr>
        <a:xfrm>
          <a:off x="6395217" y="0"/>
          <a:ext cx="5943292" cy="918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Účel opatrenia</a:t>
          </a:r>
          <a:endParaRPr lang="sk-SK" sz="6500" kern="1200" dirty="0"/>
        </a:p>
      </dsp:txBody>
      <dsp:txXfrm>
        <a:off x="6395217" y="0"/>
        <a:ext cx="5943292" cy="2756535"/>
      </dsp:txXfrm>
    </dsp:sp>
    <dsp:sp modelId="{64C0B2EF-5CC9-43E6-84D1-C3ECBB8633D4}">
      <dsp:nvSpPr>
        <dsp:cNvPr id="0" name=""/>
        <dsp:cNvSpPr/>
      </dsp:nvSpPr>
      <dsp:spPr>
        <a:xfrm>
          <a:off x="6989547" y="2759226"/>
          <a:ext cx="4754634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Využiť solárnu energiu</a:t>
          </a:r>
          <a:endParaRPr lang="sk-SK" sz="4400" kern="1200" dirty="0"/>
        </a:p>
      </dsp:txBody>
      <dsp:txXfrm>
        <a:off x="7070691" y="2840370"/>
        <a:ext cx="4592346" cy="2608155"/>
      </dsp:txXfrm>
    </dsp:sp>
    <dsp:sp modelId="{3B8031B8-1786-43E4-87AD-AC076A488460}">
      <dsp:nvSpPr>
        <dsp:cNvPr id="0" name=""/>
        <dsp:cNvSpPr/>
      </dsp:nvSpPr>
      <dsp:spPr>
        <a:xfrm>
          <a:off x="6989547" y="5955892"/>
          <a:ext cx="4754634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smtClean="0"/>
            <a:t>Prispieť k zmierňovaniu zmeny klímy</a:t>
          </a:r>
          <a:endParaRPr lang="sk-SK" sz="4400" kern="1200" dirty="0"/>
        </a:p>
      </dsp:txBody>
      <dsp:txXfrm>
        <a:off x="7070691" y="6037036"/>
        <a:ext cx="4592346" cy="260815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5B492-E1DC-49B8-93BE-6981C109F9F9}">
      <dsp:nvSpPr>
        <dsp:cNvPr id="0" name=""/>
        <dsp:cNvSpPr/>
      </dsp:nvSpPr>
      <dsp:spPr>
        <a:xfrm>
          <a:off x="6178" y="0"/>
          <a:ext cx="5943292" cy="918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Umiestnenie</a:t>
          </a:r>
          <a:endParaRPr lang="sk-SK" sz="6500" kern="1200" dirty="0"/>
        </a:p>
      </dsp:txBody>
      <dsp:txXfrm>
        <a:off x="6178" y="0"/>
        <a:ext cx="5943292" cy="2756535"/>
      </dsp:txXfrm>
    </dsp:sp>
    <dsp:sp modelId="{EF1697E3-4348-414B-A8A7-03174443C064}">
      <dsp:nvSpPr>
        <dsp:cNvPr id="0" name=""/>
        <dsp:cNvSpPr/>
      </dsp:nvSpPr>
      <dsp:spPr>
        <a:xfrm>
          <a:off x="600507" y="2759226"/>
          <a:ext cx="4754634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Vonkajší areál školy</a:t>
          </a:r>
          <a:endParaRPr lang="sk-SK" sz="4400" kern="1200" dirty="0"/>
        </a:p>
      </dsp:txBody>
      <dsp:txXfrm>
        <a:off x="681651" y="2840370"/>
        <a:ext cx="4592346" cy="2608155"/>
      </dsp:txXfrm>
    </dsp:sp>
    <dsp:sp modelId="{AC57815A-1521-4D4B-A81E-5EE72546C65E}">
      <dsp:nvSpPr>
        <dsp:cNvPr id="0" name=""/>
        <dsp:cNvSpPr/>
      </dsp:nvSpPr>
      <dsp:spPr>
        <a:xfrm>
          <a:off x="600507" y="5955892"/>
          <a:ext cx="4754634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Určený pre žiakov</a:t>
          </a:r>
          <a:endParaRPr lang="sk-SK" sz="4400" kern="1200" dirty="0"/>
        </a:p>
      </dsp:txBody>
      <dsp:txXfrm>
        <a:off x="681651" y="6037036"/>
        <a:ext cx="4592346" cy="2608155"/>
      </dsp:txXfrm>
    </dsp:sp>
    <dsp:sp modelId="{9145B2A6-A31D-47AB-A7DD-D06B4D651586}">
      <dsp:nvSpPr>
        <dsp:cNvPr id="0" name=""/>
        <dsp:cNvSpPr/>
      </dsp:nvSpPr>
      <dsp:spPr>
        <a:xfrm>
          <a:off x="6395217" y="0"/>
          <a:ext cx="5943292" cy="918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Účel opatrenia</a:t>
          </a:r>
          <a:endParaRPr lang="sk-SK" sz="6500" kern="1200" dirty="0"/>
        </a:p>
      </dsp:txBody>
      <dsp:txXfrm>
        <a:off x="6395217" y="0"/>
        <a:ext cx="5943292" cy="2756535"/>
      </dsp:txXfrm>
    </dsp:sp>
    <dsp:sp modelId="{64C0B2EF-5CC9-43E6-84D1-C3ECBB8633D4}">
      <dsp:nvSpPr>
        <dsp:cNvPr id="0" name=""/>
        <dsp:cNvSpPr/>
      </dsp:nvSpPr>
      <dsp:spPr>
        <a:xfrm>
          <a:off x="6989547" y="2759226"/>
          <a:ext cx="4754634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smtClean="0"/>
            <a:t>Eliminovať znečisťovanie okolia</a:t>
          </a:r>
          <a:endParaRPr lang="sk-SK" sz="4400" kern="1200" dirty="0"/>
        </a:p>
      </dsp:txBody>
      <dsp:txXfrm>
        <a:off x="7070691" y="2840370"/>
        <a:ext cx="4592346" cy="2608155"/>
      </dsp:txXfrm>
    </dsp:sp>
    <dsp:sp modelId="{3B8031B8-1786-43E4-87AD-AC076A488460}">
      <dsp:nvSpPr>
        <dsp:cNvPr id="0" name=""/>
        <dsp:cNvSpPr/>
      </dsp:nvSpPr>
      <dsp:spPr>
        <a:xfrm>
          <a:off x="6989547" y="5955892"/>
          <a:ext cx="4754634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Prispieť              k zmierňovaniu zmeny klímy</a:t>
          </a:r>
          <a:endParaRPr lang="sk-SK" sz="4400" kern="1200" dirty="0"/>
        </a:p>
      </dsp:txBody>
      <dsp:txXfrm>
        <a:off x="7070691" y="6037036"/>
        <a:ext cx="4592346" cy="260815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5B492-E1DC-49B8-93BE-6981C109F9F9}">
      <dsp:nvSpPr>
        <dsp:cNvPr id="0" name=""/>
        <dsp:cNvSpPr/>
      </dsp:nvSpPr>
      <dsp:spPr>
        <a:xfrm>
          <a:off x="6178" y="0"/>
          <a:ext cx="5943292" cy="918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Umiestnenie</a:t>
          </a:r>
          <a:endParaRPr lang="sk-SK" sz="6500" kern="1200" dirty="0"/>
        </a:p>
      </dsp:txBody>
      <dsp:txXfrm>
        <a:off x="6178" y="0"/>
        <a:ext cx="5943292" cy="2756535"/>
      </dsp:txXfrm>
    </dsp:sp>
    <dsp:sp modelId="{EF1697E3-4348-414B-A8A7-03174443C064}">
      <dsp:nvSpPr>
        <dsp:cNvPr id="0" name=""/>
        <dsp:cNvSpPr/>
      </dsp:nvSpPr>
      <dsp:spPr>
        <a:xfrm>
          <a:off x="600507" y="2759226"/>
          <a:ext cx="4754634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Vonkajší areál školy</a:t>
          </a:r>
          <a:endParaRPr lang="sk-SK" sz="4400" kern="1200" dirty="0"/>
        </a:p>
      </dsp:txBody>
      <dsp:txXfrm>
        <a:off x="681651" y="2840370"/>
        <a:ext cx="4592346" cy="2608155"/>
      </dsp:txXfrm>
    </dsp:sp>
    <dsp:sp modelId="{AC57815A-1521-4D4B-A81E-5EE72546C65E}">
      <dsp:nvSpPr>
        <dsp:cNvPr id="0" name=""/>
        <dsp:cNvSpPr/>
      </dsp:nvSpPr>
      <dsp:spPr>
        <a:xfrm>
          <a:off x="600507" y="5955892"/>
          <a:ext cx="4754634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Určený pre žiakov a verejnosť</a:t>
          </a:r>
          <a:endParaRPr lang="sk-SK" sz="4400" kern="1200" dirty="0"/>
        </a:p>
      </dsp:txBody>
      <dsp:txXfrm>
        <a:off x="681651" y="6037036"/>
        <a:ext cx="4592346" cy="2608155"/>
      </dsp:txXfrm>
    </dsp:sp>
    <dsp:sp modelId="{6155978D-D217-4D9E-92E2-8DA69F7EBBF8}">
      <dsp:nvSpPr>
        <dsp:cNvPr id="0" name=""/>
        <dsp:cNvSpPr/>
      </dsp:nvSpPr>
      <dsp:spPr>
        <a:xfrm>
          <a:off x="6395217" y="0"/>
          <a:ext cx="5943292" cy="918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Účel opatrenia</a:t>
          </a:r>
          <a:endParaRPr lang="sk-SK" sz="6500" kern="1200" dirty="0"/>
        </a:p>
      </dsp:txBody>
      <dsp:txXfrm>
        <a:off x="6395217" y="0"/>
        <a:ext cx="5943292" cy="2756535"/>
      </dsp:txXfrm>
    </dsp:sp>
    <dsp:sp modelId="{64C0B2EF-5CC9-43E6-84D1-C3ECBB8633D4}">
      <dsp:nvSpPr>
        <dsp:cNvPr id="0" name=""/>
        <dsp:cNvSpPr/>
      </dsp:nvSpPr>
      <dsp:spPr>
        <a:xfrm>
          <a:off x="6989547" y="2759226"/>
          <a:ext cx="4754634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smtClean="0"/>
            <a:t>Poznávať a sledovať správanie sa hmyzu</a:t>
          </a:r>
          <a:endParaRPr lang="sk-SK" sz="4400" kern="1200" dirty="0"/>
        </a:p>
      </dsp:txBody>
      <dsp:txXfrm>
        <a:off x="7070691" y="2840370"/>
        <a:ext cx="4592346" cy="2608155"/>
      </dsp:txXfrm>
    </dsp:sp>
    <dsp:sp modelId="{3B8031B8-1786-43E4-87AD-AC076A488460}">
      <dsp:nvSpPr>
        <dsp:cNvPr id="0" name=""/>
        <dsp:cNvSpPr/>
      </dsp:nvSpPr>
      <dsp:spPr>
        <a:xfrm>
          <a:off x="6989547" y="5955892"/>
          <a:ext cx="4754634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Vyhodnocovať prínos hmyzu   pre ekosystém</a:t>
          </a:r>
          <a:endParaRPr lang="sk-SK" sz="4400" kern="1200" dirty="0"/>
        </a:p>
      </dsp:txBody>
      <dsp:txXfrm>
        <a:off x="7070691" y="6037036"/>
        <a:ext cx="4592346" cy="2608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F067C-6C47-4AAA-B3E5-FCB5C54C1588}">
      <dsp:nvSpPr>
        <dsp:cNvPr id="0" name=""/>
        <dsp:cNvSpPr/>
      </dsp:nvSpPr>
      <dsp:spPr>
        <a:xfrm>
          <a:off x="1637" y="249388"/>
          <a:ext cx="6384726" cy="38308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b="1" kern="1200" dirty="0" smtClean="0"/>
            <a:t>Koordinátor projektu</a:t>
          </a:r>
          <a:endParaRPr lang="sk-SK" sz="4400" b="1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4000" kern="1200" dirty="0" smtClean="0"/>
            <a:t>Mgr. Anna </a:t>
          </a:r>
          <a:r>
            <a:rPr lang="sk-SK" sz="4000" kern="1200" dirty="0" err="1" smtClean="0"/>
            <a:t>Borbuliaková</a:t>
          </a:r>
          <a:r>
            <a:rPr lang="sk-SK" sz="4000" kern="1200" dirty="0" smtClean="0"/>
            <a:t>, riaditeľka školy</a:t>
          </a:r>
          <a:endParaRPr lang="sk-SK" sz="4000" kern="1200" dirty="0"/>
        </a:p>
      </dsp:txBody>
      <dsp:txXfrm>
        <a:off x="1637" y="249388"/>
        <a:ext cx="6384726" cy="3830835"/>
      </dsp:txXfrm>
    </dsp:sp>
    <dsp:sp modelId="{9C2977EA-1D69-449D-8D84-1577A36DCEFA}">
      <dsp:nvSpPr>
        <dsp:cNvPr id="0" name=""/>
        <dsp:cNvSpPr/>
      </dsp:nvSpPr>
      <dsp:spPr>
        <a:xfrm>
          <a:off x="7024836" y="249388"/>
          <a:ext cx="6384726" cy="3830835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b="1" kern="1200" dirty="0" smtClean="0"/>
            <a:t>Finančný manažér</a:t>
          </a:r>
          <a:endParaRPr lang="sk-SK" sz="4400" b="1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4000" kern="1200" dirty="0" smtClean="0"/>
            <a:t>Jana </a:t>
          </a:r>
          <a:r>
            <a:rPr lang="sk-SK" sz="4000" kern="1200" dirty="0" err="1" smtClean="0"/>
            <a:t>Poliovková</a:t>
          </a:r>
          <a:endParaRPr lang="sk-SK" sz="4000" kern="1200" dirty="0"/>
        </a:p>
      </dsp:txBody>
      <dsp:txXfrm>
        <a:off x="7024836" y="249388"/>
        <a:ext cx="6384726" cy="3830835"/>
      </dsp:txXfrm>
    </dsp:sp>
    <dsp:sp modelId="{9B126107-8E12-48C2-9A23-4C6379199263}">
      <dsp:nvSpPr>
        <dsp:cNvPr id="0" name=""/>
        <dsp:cNvSpPr/>
      </dsp:nvSpPr>
      <dsp:spPr>
        <a:xfrm>
          <a:off x="1637" y="4746393"/>
          <a:ext cx="6384726" cy="5699939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b="1" kern="1200" dirty="0" smtClean="0"/>
            <a:t>Pracovník manažérsko-administratívnych činností</a:t>
          </a:r>
          <a:endParaRPr lang="sk-SK" sz="4400" b="1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4000" kern="1200" dirty="0" smtClean="0"/>
            <a:t>Ing. Mária Šumichrastová</a:t>
          </a:r>
          <a:endParaRPr lang="sk-SK" sz="4000" kern="1200" dirty="0"/>
        </a:p>
      </dsp:txBody>
      <dsp:txXfrm>
        <a:off x="1637" y="4746393"/>
        <a:ext cx="6384726" cy="5699939"/>
      </dsp:txXfrm>
    </dsp:sp>
    <dsp:sp modelId="{1F3A73A0-FB7D-444D-8C7A-028A9D8D6486}">
      <dsp:nvSpPr>
        <dsp:cNvPr id="0" name=""/>
        <dsp:cNvSpPr/>
      </dsp:nvSpPr>
      <dsp:spPr>
        <a:xfrm>
          <a:off x="7024836" y="4718696"/>
          <a:ext cx="6384726" cy="5755332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b="1" kern="1200" dirty="0" smtClean="0"/>
            <a:t>Koordinátori implementácie projektu</a:t>
          </a:r>
          <a:endParaRPr lang="sk-SK" sz="4400" b="1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4000" kern="1200" dirty="0" smtClean="0"/>
            <a:t>Ing. Eva </a:t>
          </a:r>
          <a:r>
            <a:rPr lang="sk-SK" sz="4000" kern="1200" dirty="0" err="1" smtClean="0"/>
            <a:t>Sopková</a:t>
          </a:r>
          <a:endParaRPr lang="sk-SK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4000" kern="1200" dirty="0" smtClean="0"/>
            <a:t>Ing. Ján Svitka</a:t>
          </a:r>
          <a:endParaRPr lang="sk-SK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4000" kern="1200" dirty="0" smtClean="0"/>
            <a:t>Ing. Ján Chovanec</a:t>
          </a:r>
          <a:endParaRPr lang="sk-SK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4000" kern="1200" dirty="0" smtClean="0"/>
            <a:t>Mgr. Jana </a:t>
          </a:r>
          <a:r>
            <a:rPr lang="sk-SK" sz="4000" kern="1200" dirty="0" err="1" smtClean="0"/>
            <a:t>Izáková</a:t>
          </a:r>
          <a:endParaRPr lang="sk-SK" sz="4000" kern="1200" dirty="0"/>
        </a:p>
      </dsp:txBody>
      <dsp:txXfrm>
        <a:off x="7024836" y="4718696"/>
        <a:ext cx="6384726" cy="57553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4DD3D-DA33-4729-83C6-FCE6DDB007D7}">
      <dsp:nvSpPr>
        <dsp:cNvPr id="0" name=""/>
        <dsp:cNvSpPr/>
      </dsp:nvSpPr>
      <dsp:spPr>
        <a:xfrm>
          <a:off x="7745" y="0"/>
          <a:ext cx="7450759" cy="918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Pestovanie rastlín</a:t>
          </a:r>
          <a:endParaRPr lang="sk-SK" sz="6500" kern="1200" dirty="0"/>
        </a:p>
      </dsp:txBody>
      <dsp:txXfrm>
        <a:off x="7745" y="0"/>
        <a:ext cx="7450759" cy="2756535"/>
      </dsp:txXfrm>
    </dsp:sp>
    <dsp:sp modelId="{6A6211E6-3B5B-4B83-9772-30A2A5F0BB99}">
      <dsp:nvSpPr>
        <dsp:cNvPr id="0" name=""/>
        <dsp:cNvSpPr/>
      </dsp:nvSpPr>
      <dsp:spPr>
        <a:xfrm>
          <a:off x="752821" y="2759226"/>
          <a:ext cx="5960607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Prostredie rastlín</a:t>
          </a:r>
          <a:endParaRPr lang="sk-SK" sz="4400" kern="1200" dirty="0"/>
        </a:p>
      </dsp:txBody>
      <dsp:txXfrm>
        <a:off x="833965" y="2840370"/>
        <a:ext cx="5798319" cy="2608155"/>
      </dsp:txXfrm>
    </dsp:sp>
    <dsp:sp modelId="{54677D7D-F78B-478A-88DD-CF3D6214D2B9}">
      <dsp:nvSpPr>
        <dsp:cNvPr id="0" name=""/>
        <dsp:cNvSpPr/>
      </dsp:nvSpPr>
      <dsp:spPr>
        <a:xfrm>
          <a:off x="752821" y="5955892"/>
          <a:ext cx="5960607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Význam svetla, vody, využitie slnečného žiarenia</a:t>
          </a:r>
          <a:endParaRPr lang="sk-SK" sz="4400" kern="1200" dirty="0"/>
        </a:p>
      </dsp:txBody>
      <dsp:txXfrm>
        <a:off x="833965" y="6037036"/>
        <a:ext cx="5798319" cy="2608155"/>
      </dsp:txXfrm>
    </dsp:sp>
    <dsp:sp modelId="{BF60FD4F-7A05-46FC-96FF-55E955218FEF}">
      <dsp:nvSpPr>
        <dsp:cNvPr id="0" name=""/>
        <dsp:cNvSpPr/>
      </dsp:nvSpPr>
      <dsp:spPr>
        <a:xfrm>
          <a:off x="8017311" y="0"/>
          <a:ext cx="7450759" cy="918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Pestovanie rastlín</a:t>
          </a:r>
          <a:endParaRPr lang="sk-SK" sz="6500" kern="1200" dirty="0"/>
        </a:p>
      </dsp:txBody>
      <dsp:txXfrm>
        <a:off x="8017311" y="0"/>
        <a:ext cx="7450759" cy="2756535"/>
      </dsp:txXfrm>
    </dsp:sp>
    <dsp:sp modelId="{1E803D11-6F77-4607-AEBE-22903D265910}">
      <dsp:nvSpPr>
        <dsp:cNvPr id="0" name=""/>
        <dsp:cNvSpPr/>
      </dsp:nvSpPr>
      <dsp:spPr>
        <a:xfrm>
          <a:off x="8762387" y="2759226"/>
          <a:ext cx="5960607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Pestovanie byliniek </a:t>
          </a:r>
          <a:endParaRPr lang="sk-SK" sz="4400" kern="1200" dirty="0"/>
        </a:p>
      </dsp:txBody>
      <dsp:txXfrm>
        <a:off x="8843531" y="2840370"/>
        <a:ext cx="5798319" cy="2608155"/>
      </dsp:txXfrm>
    </dsp:sp>
    <dsp:sp modelId="{FB830FA8-7684-4365-B84C-02EC5B19F495}">
      <dsp:nvSpPr>
        <dsp:cNvPr id="0" name=""/>
        <dsp:cNvSpPr/>
      </dsp:nvSpPr>
      <dsp:spPr>
        <a:xfrm>
          <a:off x="8762387" y="5955892"/>
          <a:ext cx="5960607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Učebná pomôcka - bylinková záhrada</a:t>
          </a:r>
          <a:endParaRPr lang="sk-SK" sz="4400" kern="1200" dirty="0"/>
        </a:p>
      </dsp:txBody>
      <dsp:txXfrm>
        <a:off x="8843531" y="6037036"/>
        <a:ext cx="5798319" cy="26081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5B492-E1DC-49B8-93BE-6981C109F9F9}">
      <dsp:nvSpPr>
        <dsp:cNvPr id="0" name=""/>
        <dsp:cNvSpPr/>
      </dsp:nvSpPr>
      <dsp:spPr>
        <a:xfrm>
          <a:off x="7551" y="0"/>
          <a:ext cx="7263993" cy="918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err="1" smtClean="0"/>
            <a:t>Lesoturistika</a:t>
          </a:r>
          <a:endParaRPr lang="sk-SK" sz="6500" kern="1200" dirty="0"/>
        </a:p>
      </dsp:txBody>
      <dsp:txXfrm>
        <a:off x="7551" y="0"/>
        <a:ext cx="7263993" cy="2756535"/>
      </dsp:txXfrm>
    </dsp:sp>
    <dsp:sp modelId="{440C51FF-199E-4A23-848E-9E6BAC9C440A}">
      <dsp:nvSpPr>
        <dsp:cNvPr id="0" name=""/>
        <dsp:cNvSpPr/>
      </dsp:nvSpPr>
      <dsp:spPr>
        <a:xfrm>
          <a:off x="733950" y="2759226"/>
          <a:ext cx="5811194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Zber a pestovanie prírodných plodín a produktov</a:t>
          </a:r>
          <a:endParaRPr lang="sk-SK" sz="4400" kern="1200" dirty="0"/>
        </a:p>
      </dsp:txBody>
      <dsp:txXfrm>
        <a:off x="815094" y="2840370"/>
        <a:ext cx="5648906" cy="2608155"/>
      </dsp:txXfrm>
    </dsp:sp>
    <dsp:sp modelId="{72A864B5-7B82-4002-AF60-D2A777DF4D9E}">
      <dsp:nvSpPr>
        <dsp:cNvPr id="0" name=""/>
        <dsp:cNvSpPr/>
      </dsp:nvSpPr>
      <dsp:spPr>
        <a:xfrm>
          <a:off x="733950" y="5955892"/>
          <a:ext cx="5811194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Poznávanie bylín užitočných pre ekosystém</a:t>
          </a:r>
          <a:endParaRPr lang="sk-SK" sz="4400" kern="1200" dirty="0"/>
        </a:p>
      </dsp:txBody>
      <dsp:txXfrm>
        <a:off x="815094" y="6037036"/>
        <a:ext cx="5648906" cy="2608155"/>
      </dsp:txXfrm>
    </dsp:sp>
    <dsp:sp modelId="{0FE12BE1-CF3C-40A3-BD63-1C0D1DF14C95}">
      <dsp:nvSpPr>
        <dsp:cNvPr id="0" name=""/>
        <dsp:cNvSpPr/>
      </dsp:nvSpPr>
      <dsp:spPr>
        <a:xfrm>
          <a:off x="7816344" y="0"/>
          <a:ext cx="7263993" cy="918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err="1" smtClean="0"/>
            <a:t>Lesoturistika</a:t>
          </a:r>
          <a:endParaRPr lang="sk-SK" sz="6500" kern="1200" dirty="0"/>
        </a:p>
      </dsp:txBody>
      <dsp:txXfrm>
        <a:off x="7816344" y="0"/>
        <a:ext cx="7263993" cy="2756535"/>
      </dsp:txXfrm>
    </dsp:sp>
    <dsp:sp modelId="{C75B4432-8FF8-41EB-995B-F62A654D55A8}">
      <dsp:nvSpPr>
        <dsp:cNvPr id="0" name=""/>
        <dsp:cNvSpPr/>
      </dsp:nvSpPr>
      <dsp:spPr>
        <a:xfrm>
          <a:off x="8542743" y="2759226"/>
          <a:ext cx="5811194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Spoznávanie hmyzu a jeho význam pre ekosystém</a:t>
          </a:r>
          <a:endParaRPr lang="sk-SK" sz="4400" kern="1200" dirty="0"/>
        </a:p>
      </dsp:txBody>
      <dsp:txXfrm>
        <a:off x="8623887" y="2840370"/>
        <a:ext cx="5648906" cy="2608155"/>
      </dsp:txXfrm>
    </dsp:sp>
    <dsp:sp modelId="{277AB197-A672-4B31-B82C-B19774E6DD2F}">
      <dsp:nvSpPr>
        <dsp:cNvPr id="0" name=""/>
        <dsp:cNvSpPr/>
      </dsp:nvSpPr>
      <dsp:spPr>
        <a:xfrm>
          <a:off x="8542743" y="5955892"/>
          <a:ext cx="5811194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Hmyzí domček – učebná pomôcka  </a:t>
          </a:r>
          <a:endParaRPr lang="sk-SK" sz="4400" kern="1200" dirty="0"/>
        </a:p>
      </dsp:txBody>
      <dsp:txXfrm>
        <a:off x="8623887" y="6037036"/>
        <a:ext cx="5648906" cy="26081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5B492-E1DC-49B8-93BE-6981C109F9F9}">
      <dsp:nvSpPr>
        <dsp:cNvPr id="0" name=""/>
        <dsp:cNvSpPr/>
      </dsp:nvSpPr>
      <dsp:spPr>
        <a:xfrm>
          <a:off x="0" y="0"/>
          <a:ext cx="11513416" cy="918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Odborný výcvik</a:t>
          </a:r>
          <a:endParaRPr lang="sk-SK" sz="6500" kern="1200" dirty="0"/>
        </a:p>
      </dsp:txBody>
      <dsp:txXfrm>
        <a:off x="0" y="0"/>
        <a:ext cx="11513416" cy="2756535"/>
      </dsp:txXfrm>
    </dsp:sp>
    <dsp:sp modelId="{440C51FF-199E-4A23-848E-9E6BAC9C440A}">
      <dsp:nvSpPr>
        <dsp:cNvPr id="0" name=""/>
        <dsp:cNvSpPr/>
      </dsp:nvSpPr>
      <dsp:spPr>
        <a:xfrm>
          <a:off x="1151341" y="2759226"/>
          <a:ext cx="9210732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Netradičné podnikanie </a:t>
          </a:r>
          <a:endParaRPr lang="sk-SK" sz="4400" kern="1200" dirty="0"/>
        </a:p>
      </dsp:txBody>
      <dsp:txXfrm>
        <a:off x="1232485" y="2840370"/>
        <a:ext cx="9048444" cy="2608155"/>
      </dsp:txXfrm>
    </dsp:sp>
    <dsp:sp modelId="{808008CA-C3D6-4C25-B301-A47A4EF53375}">
      <dsp:nvSpPr>
        <dsp:cNvPr id="0" name=""/>
        <dsp:cNvSpPr/>
      </dsp:nvSpPr>
      <dsp:spPr>
        <a:xfrm>
          <a:off x="1151341" y="5955892"/>
          <a:ext cx="9210732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Získanie vedomostí a zručností       v oblasti pestovania bylín,    liečivých rastlín</a:t>
          </a:r>
          <a:endParaRPr lang="sk-SK" sz="4400" kern="1200" dirty="0"/>
        </a:p>
      </dsp:txBody>
      <dsp:txXfrm>
        <a:off x="1232485" y="6037036"/>
        <a:ext cx="9048444" cy="26081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5B492-E1DC-49B8-93BE-6981C109F9F9}">
      <dsp:nvSpPr>
        <dsp:cNvPr id="0" name=""/>
        <dsp:cNvSpPr/>
      </dsp:nvSpPr>
      <dsp:spPr>
        <a:xfrm>
          <a:off x="0" y="0"/>
          <a:ext cx="11762797" cy="918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Triedenie a nakladanie             s odpadmi</a:t>
          </a:r>
          <a:endParaRPr lang="sk-SK" sz="6500" kern="1200" dirty="0"/>
        </a:p>
      </dsp:txBody>
      <dsp:txXfrm>
        <a:off x="0" y="0"/>
        <a:ext cx="11762797" cy="2756535"/>
      </dsp:txXfrm>
    </dsp:sp>
    <dsp:sp modelId="{440C51FF-199E-4A23-848E-9E6BAC9C440A}">
      <dsp:nvSpPr>
        <dsp:cNvPr id="0" name=""/>
        <dsp:cNvSpPr/>
      </dsp:nvSpPr>
      <dsp:spPr>
        <a:xfrm>
          <a:off x="1176279" y="2759226"/>
          <a:ext cx="9410238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Využitie odpadu vo výrobných podmienkach</a:t>
          </a:r>
          <a:endParaRPr lang="sk-SK" sz="4400" kern="1200" dirty="0"/>
        </a:p>
      </dsp:txBody>
      <dsp:txXfrm>
        <a:off x="1257423" y="2840370"/>
        <a:ext cx="9247950" cy="2608155"/>
      </dsp:txXfrm>
    </dsp:sp>
    <dsp:sp modelId="{6FEB633E-92EE-43D6-8EA7-C91359DC8D56}">
      <dsp:nvSpPr>
        <dsp:cNvPr id="0" name=""/>
        <dsp:cNvSpPr/>
      </dsp:nvSpPr>
      <dsp:spPr>
        <a:xfrm>
          <a:off x="1176279" y="5955892"/>
          <a:ext cx="9410238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Využitie odpadu pri pestovaní rastlín</a:t>
          </a:r>
          <a:endParaRPr lang="sk-SK" sz="4400" kern="1200" dirty="0"/>
        </a:p>
      </dsp:txBody>
      <dsp:txXfrm>
        <a:off x="1257423" y="6037036"/>
        <a:ext cx="9247950" cy="26081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5B492-E1DC-49B8-93BE-6981C109F9F9}">
      <dsp:nvSpPr>
        <dsp:cNvPr id="0" name=""/>
        <dsp:cNvSpPr/>
      </dsp:nvSpPr>
      <dsp:spPr>
        <a:xfrm>
          <a:off x="7203" y="0"/>
          <a:ext cx="6928953" cy="918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15 pracovných listov</a:t>
          </a:r>
          <a:endParaRPr lang="sk-SK" sz="6500" kern="1200" dirty="0"/>
        </a:p>
      </dsp:txBody>
      <dsp:txXfrm>
        <a:off x="7203" y="0"/>
        <a:ext cx="6928953" cy="2756535"/>
      </dsp:txXfrm>
    </dsp:sp>
    <dsp:sp modelId="{440C51FF-199E-4A23-848E-9E6BAC9C440A}">
      <dsp:nvSpPr>
        <dsp:cNvPr id="0" name=""/>
        <dsp:cNvSpPr/>
      </dsp:nvSpPr>
      <dsp:spPr>
        <a:xfrm>
          <a:off x="845412" y="2757569"/>
          <a:ext cx="5252534" cy="2324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V predmetoch pestovanie rastlín, odborný výcvik</a:t>
          </a:r>
          <a:endParaRPr lang="sk-SK" sz="4400" kern="1200" dirty="0"/>
        </a:p>
      </dsp:txBody>
      <dsp:txXfrm>
        <a:off x="913491" y="2825648"/>
        <a:ext cx="5116376" cy="2188234"/>
      </dsp:txXfrm>
    </dsp:sp>
    <dsp:sp modelId="{72A864B5-7B82-4002-AF60-D2A777DF4D9E}">
      <dsp:nvSpPr>
        <dsp:cNvPr id="0" name=""/>
        <dsp:cNvSpPr/>
      </dsp:nvSpPr>
      <dsp:spPr>
        <a:xfrm>
          <a:off x="638791" y="5460919"/>
          <a:ext cx="5554914" cy="350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Zamerané na získanie a precvičovanie vedomostí, zručností </a:t>
          </a:r>
          <a:r>
            <a:rPr lang="sk-SK" sz="4400" kern="1200" dirty="0" err="1" smtClean="0"/>
            <a:t>ekoproblematiky</a:t>
          </a:r>
          <a:endParaRPr lang="sk-SK" sz="4400" kern="1200" dirty="0"/>
        </a:p>
      </dsp:txBody>
      <dsp:txXfrm>
        <a:off x="741348" y="5563476"/>
        <a:ext cx="5349800" cy="3296451"/>
      </dsp:txXfrm>
    </dsp:sp>
    <dsp:sp modelId="{0FE12BE1-CF3C-40A3-BD63-1C0D1DF14C95}">
      <dsp:nvSpPr>
        <dsp:cNvPr id="0" name=""/>
        <dsp:cNvSpPr/>
      </dsp:nvSpPr>
      <dsp:spPr>
        <a:xfrm>
          <a:off x="7455828" y="0"/>
          <a:ext cx="6928953" cy="918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Pracovný list</a:t>
          </a:r>
          <a:endParaRPr lang="sk-SK" sz="6500" kern="1200" dirty="0"/>
        </a:p>
      </dsp:txBody>
      <dsp:txXfrm>
        <a:off x="7455828" y="0"/>
        <a:ext cx="6928953" cy="2756535"/>
      </dsp:txXfrm>
    </dsp:sp>
    <dsp:sp modelId="{C75B4432-8FF8-41EB-995B-F62A654D55A8}">
      <dsp:nvSpPr>
        <dsp:cNvPr id="0" name=""/>
        <dsp:cNvSpPr/>
      </dsp:nvSpPr>
      <dsp:spPr>
        <a:xfrm>
          <a:off x="8148723" y="2759226"/>
          <a:ext cx="5543162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V predmete biológia</a:t>
          </a:r>
          <a:endParaRPr lang="sk-SK" sz="4400" kern="1200" dirty="0"/>
        </a:p>
      </dsp:txBody>
      <dsp:txXfrm>
        <a:off x="8229867" y="2840370"/>
        <a:ext cx="5380874" cy="2608155"/>
      </dsp:txXfrm>
    </dsp:sp>
    <dsp:sp modelId="{277AB197-A672-4B31-B82C-B19774E6DD2F}">
      <dsp:nvSpPr>
        <dsp:cNvPr id="0" name=""/>
        <dsp:cNvSpPr/>
      </dsp:nvSpPr>
      <dsp:spPr>
        <a:xfrm>
          <a:off x="8148723" y="5955892"/>
          <a:ext cx="5543162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Zameraný na sledovanie, zaznamenávanie správania sa hmyzu</a:t>
          </a:r>
          <a:endParaRPr lang="sk-SK" sz="4400" kern="1200" dirty="0"/>
        </a:p>
      </dsp:txBody>
      <dsp:txXfrm>
        <a:off x="8229867" y="6037036"/>
        <a:ext cx="5380874" cy="26081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5B492-E1DC-49B8-93BE-6981C109F9F9}">
      <dsp:nvSpPr>
        <dsp:cNvPr id="0" name=""/>
        <dsp:cNvSpPr/>
      </dsp:nvSpPr>
      <dsp:spPr>
        <a:xfrm>
          <a:off x="7203" y="0"/>
          <a:ext cx="6928953" cy="918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Zrážkomer</a:t>
          </a:r>
          <a:endParaRPr lang="sk-SK" sz="6500" kern="1200" dirty="0"/>
        </a:p>
      </dsp:txBody>
      <dsp:txXfrm>
        <a:off x="7203" y="0"/>
        <a:ext cx="6928953" cy="2756535"/>
      </dsp:txXfrm>
    </dsp:sp>
    <dsp:sp modelId="{440C51FF-199E-4A23-848E-9E6BAC9C440A}">
      <dsp:nvSpPr>
        <dsp:cNvPr id="0" name=""/>
        <dsp:cNvSpPr/>
      </dsp:nvSpPr>
      <dsp:spPr>
        <a:xfrm>
          <a:off x="845412" y="2757569"/>
          <a:ext cx="5252534" cy="2324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Určený na zaznamenávanie množstva zrážok</a:t>
          </a:r>
          <a:endParaRPr lang="sk-SK" sz="4400" kern="1200" dirty="0"/>
        </a:p>
      </dsp:txBody>
      <dsp:txXfrm>
        <a:off x="913491" y="2825648"/>
        <a:ext cx="5116376" cy="2188234"/>
      </dsp:txXfrm>
    </dsp:sp>
    <dsp:sp modelId="{72A864B5-7B82-4002-AF60-D2A777DF4D9E}">
      <dsp:nvSpPr>
        <dsp:cNvPr id="0" name=""/>
        <dsp:cNvSpPr/>
      </dsp:nvSpPr>
      <dsp:spPr>
        <a:xfrm>
          <a:off x="638791" y="5460919"/>
          <a:ext cx="5554914" cy="3501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Sledovanie kolobehu vody          v prírode</a:t>
          </a:r>
          <a:endParaRPr lang="sk-SK" sz="4400" kern="1200" dirty="0"/>
        </a:p>
      </dsp:txBody>
      <dsp:txXfrm>
        <a:off x="741348" y="5563476"/>
        <a:ext cx="5349800" cy="3296451"/>
      </dsp:txXfrm>
    </dsp:sp>
    <dsp:sp modelId="{0FE12BE1-CF3C-40A3-BD63-1C0D1DF14C95}">
      <dsp:nvSpPr>
        <dsp:cNvPr id="0" name=""/>
        <dsp:cNvSpPr/>
      </dsp:nvSpPr>
      <dsp:spPr>
        <a:xfrm>
          <a:off x="7455828" y="0"/>
          <a:ext cx="6928953" cy="918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Pexeso</a:t>
          </a:r>
          <a:endParaRPr lang="sk-SK" sz="6500" kern="1200" dirty="0"/>
        </a:p>
      </dsp:txBody>
      <dsp:txXfrm>
        <a:off x="7455828" y="0"/>
        <a:ext cx="6928953" cy="2756535"/>
      </dsp:txXfrm>
    </dsp:sp>
    <dsp:sp modelId="{C75B4432-8FF8-41EB-995B-F62A654D55A8}">
      <dsp:nvSpPr>
        <dsp:cNvPr id="0" name=""/>
        <dsp:cNvSpPr/>
      </dsp:nvSpPr>
      <dsp:spPr>
        <a:xfrm>
          <a:off x="8148723" y="2759226"/>
          <a:ext cx="5543162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Environmentálna hra</a:t>
          </a:r>
          <a:endParaRPr lang="sk-SK" sz="4400" kern="1200" dirty="0"/>
        </a:p>
      </dsp:txBody>
      <dsp:txXfrm>
        <a:off x="8229867" y="2840370"/>
        <a:ext cx="5380874" cy="2608155"/>
      </dsp:txXfrm>
    </dsp:sp>
    <dsp:sp modelId="{277AB197-A672-4B31-B82C-B19774E6DD2F}">
      <dsp:nvSpPr>
        <dsp:cNvPr id="0" name=""/>
        <dsp:cNvSpPr/>
      </dsp:nvSpPr>
      <dsp:spPr>
        <a:xfrm>
          <a:off x="8148723" y="5955892"/>
          <a:ext cx="5543162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Výchova k ochrane klímy, flóry a fauny zeme</a:t>
          </a:r>
          <a:endParaRPr lang="sk-SK" sz="4400" kern="1200" dirty="0"/>
        </a:p>
      </dsp:txBody>
      <dsp:txXfrm>
        <a:off x="8229867" y="6037036"/>
        <a:ext cx="5380874" cy="26081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5B492-E1DC-49B8-93BE-6981C109F9F9}">
      <dsp:nvSpPr>
        <dsp:cNvPr id="0" name=""/>
        <dsp:cNvSpPr/>
      </dsp:nvSpPr>
      <dsp:spPr>
        <a:xfrm>
          <a:off x="6719" y="0"/>
          <a:ext cx="6463567" cy="918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err="1" smtClean="0"/>
            <a:t>Workshop</a:t>
          </a:r>
          <a:endParaRPr lang="sk-SK" sz="6500" kern="1200" dirty="0"/>
        </a:p>
      </dsp:txBody>
      <dsp:txXfrm>
        <a:off x="6719" y="0"/>
        <a:ext cx="6463567" cy="2756535"/>
      </dsp:txXfrm>
    </dsp:sp>
    <dsp:sp modelId="{0EFCEB7D-925F-4F22-9FEE-DCB94BE32B2A}">
      <dsp:nvSpPr>
        <dsp:cNvPr id="0" name=""/>
        <dsp:cNvSpPr/>
      </dsp:nvSpPr>
      <dsp:spPr>
        <a:xfrm>
          <a:off x="680791" y="2467599"/>
          <a:ext cx="5170854" cy="2662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000" kern="1200" dirty="0" smtClean="0"/>
            <a:t>V spolupráci s partnerskou ZŠ J. C. Hronského v Krupine predstavíme zistené výsledky</a:t>
          </a:r>
          <a:endParaRPr lang="sk-SK" sz="4000" kern="1200" dirty="0"/>
        </a:p>
      </dsp:txBody>
      <dsp:txXfrm>
        <a:off x="758766" y="2545574"/>
        <a:ext cx="5014904" cy="2506309"/>
      </dsp:txXfrm>
    </dsp:sp>
    <dsp:sp modelId="{D633BB09-0FCE-414B-8671-A3B4789E673D}">
      <dsp:nvSpPr>
        <dsp:cNvPr id="0" name=""/>
        <dsp:cNvSpPr/>
      </dsp:nvSpPr>
      <dsp:spPr>
        <a:xfrm>
          <a:off x="505396" y="5552571"/>
          <a:ext cx="5466213" cy="3174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76200" rIns="1016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000" kern="1200" dirty="0" smtClean="0"/>
            <a:t>Propagačným materiálom vytvoreným žiakmi ZŠ budeme informovať verejnosť o dôležitosti zmeny klímy zeme</a:t>
          </a:r>
          <a:endParaRPr lang="sk-SK" sz="4000" kern="1200" dirty="0"/>
        </a:p>
      </dsp:txBody>
      <dsp:txXfrm>
        <a:off x="598363" y="5645538"/>
        <a:ext cx="5280279" cy="2988199"/>
      </dsp:txXfrm>
    </dsp:sp>
    <dsp:sp modelId="{0FE12BE1-CF3C-40A3-BD63-1C0D1DF14C95}">
      <dsp:nvSpPr>
        <dsp:cNvPr id="0" name=""/>
        <dsp:cNvSpPr/>
      </dsp:nvSpPr>
      <dsp:spPr>
        <a:xfrm>
          <a:off x="6955054" y="0"/>
          <a:ext cx="6463567" cy="9188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/>
            <a:t>Tlačová konferencia</a:t>
          </a:r>
          <a:endParaRPr lang="sk-SK" sz="6500" kern="1200" dirty="0"/>
        </a:p>
      </dsp:txBody>
      <dsp:txXfrm>
        <a:off x="6955054" y="0"/>
        <a:ext cx="6463567" cy="2756535"/>
      </dsp:txXfrm>
    </dsp:sp>
    <dsp:sp modelId="{C75B4432-8FF8-41EB-995B-F62A654D55A8}">
      <dsp:nvSpPr>
        <dsp:cNvPr id="0" name=""/>
        <dsp:cNvSpPr/>
      </dsp:nvSpPr>
      <dsp:spPr>
        <a:xfrm>
          <a:off x="7601411" y="2759226"/>
          <a:ext cx="5170854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Prezentácia projektu  </a:t>
          </a:r>
          <a:r>
            <a:rPr lang="sk-SK" sz="4400" kern="1200" dirty="0" err="1" smtClean="0"/>
            <a:t>enviro</a:t>
          </a:r>
          <a:r>
            <a:rPr lang="sk-SK" sz="4400" kern="1200" dirty="0" smtClean="0"/>
            <a:t> programu školy      v regionálnej KTV</a:t>
          </a:r>
          <a:endParaRPr lang="sk-SK" sz="4400" kern="1200" dirty="0"/>
        </a:p>
      </dsp:txBody>
      <dsp:txXfrm>
        <a:off x="7682555" y="2840370"/>
        <a:ext cx="5008566" cy="2608155"/>
      </dsp:txXfrm>
    </dsp:sp>
    <dsp:sp modelId="{6D37B871-0417-425B-AC38-05BD7CEE109A}">
      <dsp:nvSpPr>
        <dsp:cNvPr id="0" name=""/>
        <dsp:cNvSpPr/>
      </dsp:nvSpPr>
      <dsp:spPr>
        <a:xfrm>
          <a:off x="7601411" y="5955892"/>
          <a:ext cx="5170854" cy="2770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83820" rIns="11176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kern="1200" dirty="0" smtClean="0"/>
            <a:t>Prezentácia </a:t>
          </a:r>
          <a:r>
            <a:rPr lang="sk-SK" sz="4400" kern="1200" dirty="0" err="1" smtClean="0"/>
            <a:t>enviro</a:t>
          </a:r>
          <a:r>
            <a:rPr lang="sk-SK" sz="4400" kern="1200" dirty="0" smtClean="0"/>
            <a:t> programu na škole</a:t>
          </a:r>
          <a:endParaRPr lang="sk-SK" sz="4400" kern="1200" dirty="0"/>
        </a:p>
      </dsp:txBody>
      <dsp:txXfrm>
        <a:off x="7682555" y="6037036"/>
        <a:ext cx="5008566" cy="2608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2BC0F-7084-4C9F-B157-046C3CBDF955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7DFC9-24E8-442D-BDAD-54B920CFC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001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57144-1CBB-4515-B696-16F63A0D6277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259D-87B2-48A8-8896-0559A1CBD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6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dk2"/>
                </a:solidFill>
              </a:defRPr>
            </a:lvl1pPr>
          </a:lstStyle>
          <a:p>
            <a:fld id="{D5906656-A9BE-4917-BFD7-16C60DDEE872}" type="datetime1">
              <a:rPr lang="nb-NO" smtClean="0"/>
              <a:t>07.05.2021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11" name="Bild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157" y="684923"/>
            <a:ext cx="1494875" cy="16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5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68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D8222C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62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58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94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Orang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Grønn">
    <p:bg>
      <p:bgPr>
        <a:solidFill>
          <a:srgbClr val="3EAF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2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Blå">
    <p:bg>
      <p:bgPr>
        <a:solidFill>
          <a:srgbClr val="0F3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1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3543261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4" y="5161524"/>
            <a:ext cx="18332193" cy="21542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914263" indent="0">
              <a:buNone/>
              <a:defRPr b="1">
                <a:solidFill>
                  <a:schemeClr val="bg1"/>
                </a:solidFill>
              </a:defRPr>
            </a:lvl2pPr>
            <a:lvl3pPr marL="1828526" indent="0">
              <a:buNone/>
              <a:defRPr b="1">
                <a:solidFill>
                  <a:schemeClr val="bg1"/>
                </a:solidFill>
              </a:defRPr>
            </a:lvl3pPr>
            <a:lvl4pPr marL="2742789" indent="0">
              <a:buNone/>
              <a:defRPr b="1">
                <a:solidFill>
                  <a:schemeClr val="bg1"/>
                </a:solidFill>
              </a:defRPr>
            </a:lvl4pPr>
            <a:lvl5pPr marL="365705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6" name="Bild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0157" y="698665"/>
            <a:ext cx="1495888" cy="1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akgrunns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fld id="{35900153-C3D1-4B62-A437-E57CAB8AEB13}" type="datetime1">
              <a:rPr lang="nb-NO" smtClean="0"/>
              <a:t>07.05.2021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0157" y="737576"/>
            <a:ext cx="1495888" cy="1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7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57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8222C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rgbClr val="D8222C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42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70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D8222C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D8222C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74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60386" y="1167476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73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33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Line 14"/>
          <p:cNvSpPr>
            <a:spLocks noChangeShapeType="1"/>
          </p:cNvSpPr>
          <p:nvPr userDrawn="1"/>
        </p:nvSpPr>
        <p:spPr bwMode="auto">
          <a:xfrm>
            <a:off x="2062163" y="13065857"/>
            <a:ext cx="223186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1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3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386" y="2647950"/>
            <a:ext cx="21861705" cy="96315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Line 14"/>
          <p:cNvSpPr>
            <a:spLocks noChangeShapeType="1"/>
          </p:cNvSpPr>
          <p:nvPr userDrawn="1"/>
        </p:nvSpPr>
        <p:spPr bwMode="auto">
          <a:xfrm>
            <a:off x="2062163" y="13065857"/>
            <a:ext cx="22318662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64" r:id="rId4"/>
    <p:sldLayoutId id="2147483657" r:id="rId5"/>
    <p:sldLayoutId id="2147483665" r:id="rId6"/>
    <p:sldLayoutId id="2147483658" r:id="rId7"/>
    <p:sldLayoutId id="2147483666" r:id="rId8"/>
    <p:sldLayoutId id="2147483659" r:id="rId9"/>
    <p:sldLayoutId id="2147483660" r:id="rId10"/>
    <p:sldLayoutId id="2147483667" r:id="rId11"/>
    <p:sldLayoutId id="2147483661" r:id="rId12"/>
    <p:sldLayoutId id="2147483668" r:id="rId13"/>
    <p:sldLayoutId id="2147483651" r:id="rId14"/>
    <p:sldLayoutId id="2147483669" r:id="rId15"/>
    <p:sldLayoutId id="2147483670" r:id="rId16"/>
    <p:sldLayoutId id="2147483663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/>
  <p:txStyles>
    <p:titleStyle>
      <a:lvl1pPr algn="l" defTabSz="1828526" rtl="0" eaLnBrk="1" latinLnBrk="0" hangingPunct="1">
        <a:lnSpc>
          <a:spcPct val="100000"/>
        </a:lnSpc>
        <a:spcBef>
          <a:spcPct val="0"/>
        </a:spcBef>
        <a:buNone/>
        <a:defRPr sz="7000" b="1" kern="1200">
          <a:solidFill>
            <a:srgbClr val="0F3C74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828526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1371394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2pPr>
      <a:lvl3pPr marL="2285657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3pPr>
      <a:lvl4pPr marL="3199920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4114183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5028446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1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4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9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1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4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8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7" r="22836"/>
          <a:stretch/>
        </p:blipFill>
        <p:spPr bwMode="auto">
          <a:xfrm>
            <a:off x="18745200" y="3969593"/>
            <a:ext cx="5378824" cy="319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975846" y="3969593"/>
            <a:ext cx="21814996" cy="3323987"/>
          </a:xfrm>
        </p:spPr>
        <p:txBody>
          <a:bodyPr/>
          <a:lstStyle/>
          <a:p>
            <a:r>
              <a:rPr lang="sk-SK" sz="7200" dirty="0" smtClean="0">
                <a:solidFill>
                  <a:srgbClr val="0070C0"/>
                </a:solidFill>
              </a:rPr>
              <a:t>Ú</a:t>
            </a:r>
            <a:r>
              <a:rPr lang="en-GB" sz="7200" dirty="0" err="1" smtClean="0">
                <a:solidFill>
                  <a:srgbClr val="0070C0"/>
                </a:solidFill>
              </a:rPr>
              <a:t>vodn</a:t>
            </a:r>
            <a:r>
              <a:rPr lang="sk-SK" sz="7200" dirty="0" smtClean="0">
                <a:solidFill>
                  <a:srgbClr val="0070C0"/>
                </a:solidFill>
              </a:rPr>
              <a:t>á</a:t>
            </a:r>
            <a:r>
              <a:rPr lang="en-GB" sz="7200" dirty="0" smtClean="0">
                <a:solidFill>
                  <a:srgbClr val="0070C0"/>
                </a:solidFill>
              </a:rPr>
              <a:t> </a:t>
            </a:r>
            <a:r>
              <a:rPr lang="en-GB" sz="7200" dirty="0" err="1" smtClean="0">
                <a:solidFill>
                  <a:srgbClr val="0070C0"/>
                </a:solidFill>
              </a:rPr>
              <a:t>konferenci</a:t>
            </a:r>
            <a:r>
              <a:rPr lang="sk-SK" sz="7200" dirty="0" smtClean="0">
                <a:solidFill>
                  <a:srgbClr val="0070C0"/>
                </a:solidFill>
              </a:rPr>
              <a:t>a</a:t>
            </a:r>
            <a:r>
              <a:rPr lang="en-GB" sz="7200" dirty="0" smtClean="0">
                <a:solidFill>
                  <a:srgbClr val="0070C0"/>
                </a:solidFill>
              </a:rPr>
              <a:t> </a:t>
            </a:r>
            <a:r>
              <a:rPr lang="en-GB" sz="7200" dirty="0">
                <a:solidFill>
                  <a:srgbClr val="0070C0"/>
                </a:solidFill>
              </a:rPr>
              <a:t>k </a:t>
            </a:r>
            <a:r>
              <a:rPr lang="en-GB" sz="7200" dirty="0" err="1" smtClean="0">
                <a:solidFill>
                  <a:srgbClr val="0070C0"/>
                </a:solidFill>
              </a:rPr>
              <a:t>projektu</a:t>
            </a:r>
            <a:r>
              <a:rPr lang="en-GB" sz="7200" dirty="0"/>
              <a:t/>
            </a:r>
            <a:br>
              <a:rPr lang="en-GB" sz="7200" dirty="0"/>
            </a:br>
            <a:r>
              <a:rPr lang="en-GB" sz="7200" dirty="0" err="1"/>
              <a:t>Vzdelávaním</a:t>
            </a:r>
            <a:r>
              <a:rPr lang="en-GB" sz="7200" dirty="0"/>
              <a:t> </a:t>
            </a:r>
            <a:r>
              <a:rPr lang="en-GB" sz="7200" dirty="0" err="1"/>
              <a:t>mladých</a:t>
            </a:r>
            <a:r>
              <a:rPr lang="en-GB" sz="7200" dirty="0"/>
              <a:t> </a:t>
            </a:r>
            <a:r>
              <a:rPr lang="en-GB" sz="7200" dirty="0" err="1"/>
              <a:t>ľudí</a:t>
            </a:r>
            <a:r>
              <a:rPr lang="en-GB" sz="7200" dirty="0"/>
              <a:t> </a:t>
            </a:r>
            <a:r>
              <a:rPr lang="en-GB" sz="7200" dirty="0" err="1" smtClean="0"/>
              <a:t>prispejeme</a:t>
            </a:r>
            <a:r>
              <a:rPr lang="sk-SK" sz="7200" dirty="0" smtClean="0"/>
              <a:t>                   </a:t>
            </a:r>
            <a:r>
              <a:rPr lang="en-GB" sz="7200" dirty="0" smtClean="0"/>
              <a:t>k </a:t>
            </a:r>
            <a:r>
              <a:rPr lang="en-GB" sz="7200" dirty="0" err="1" smtClean="0"/>
              <a:t>zmene</a:t>
            </a:r>
            <a:r>
              <a:rPr lang="sk-SK" sz="7200" dirty="0" smtClean="0"/>
              <a:t> </a:t>
            </a:r>
            <a:r>
              <a:rPr lang="en-GB" sz="7200" dirty="0" err="1" smtClean="0"/>
              <a:t>klímy</a:t>
            </a:r>
            <a:endParaRPr lang="en-GB" sz="7200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5"/>
          </p:nvPr>
        </p:nvSpPr>
        <p:spPr>
          <a:xfrm>
            <a:off x="1579020" y="11860305"/>
            <a:ext cx="10881471" cy="694117"/>
          </a:xfrm>
        </p:spPr>
        <p:txBody>
          <a:bodyPr/>
          <a:lstStyle/>
          <a:p>
            <a:r>
              <a:rPr lang="sk-SK" sz="4000" b="1" dirty="0"/>
              <a:t>Stredná odborná škola obchodu a služieb </a:t>
            </a:r>
            <a:endParaRPr lang="en-GB" sz="4000" b="1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6"/>
          </p:nvPr>
        </p:nvSpPr>
        <p:spPr>
          <a:xfrm>
            <a:off x="1604603" y="12659677"/>
            <a:ext cx="6767125" cy="615553"/>
          </a:xfrm>
        </p:spPr>
        <p:txBody>
          <a:bodyPr/>
          <a:lstStyle/>
          <a:p>
            <a:r>
              <a:rPr lang="sk-SK" sz="4000" b="1" dirty="0"/>
              <a:t>Krupina</a:t>
            </a:r>
            <a:endParaRPr lang="en-GB" sz="4000" b="1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3E04-3803-4746-93FE-59C9F8586737}" type="datetime1">
              <a:rPr lang="nb-NO" smtClean="0"/>
              <a:t>07.05.2021</a:t>
            </a:fld>
            <a:endParaRPr lang="nb-NO" dirty="0"/>
          </a:p>
        </p:txBody>
      </p:sp>
      <p:pic>
        <p:nvPicPr>
          <p:cNvPr id="1028" name="Picture 4" descr="https://upload.wikimedia.org/wikipedia/commons/thumb/d/d2/Coat_of_arms_of_Slovakia.svg/220px-Coat_of_arms_of_Slovaki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862" y="715348"/>
            <a:ext cx="2095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46" y="8225777"/>
            <a:ext cx="7395882" cy="238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7" descr="SOŠOaS Krupina - oficiálna stránka | SOŠOAS Krup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4" name="Picture 10" descr="Na obrázku môže byť 1 oso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620" y="7992317"/>
            <a:ext cx="3096871" cy="309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go Základná škola Jozefa Cígera Hronského, Školská 10, Krupi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427" y="7992317"/>
            <a:ext cx="2834458" cy="314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Lesnické informační systémy - IterSoft s.r.o. Choceň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705" y="7800816"/>
            <a:ext cx="3103782" cy="35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Krupina - oficiálna stránka mesta | Mesto Krupi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292" y="7952613"/>
            <a:ext cx="2592902" cy="31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15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260387" y="558785"/>
            <a:ext cx="12277305" cy="2154436"/>
          </a:xfrm>
        </p:spPr>
        <p:txBody>
          <a:bodyPr/>
          <a:lstStyle/>
          <a:p>
            <a:r>
              <a:rPr lang="sk-SK" dirty="0" smtClean="0"/>
              <a:t>Vloženie tematického celku do predmetu </a:t>
            </a:r>
            <a:endParaRPr lang="en-GB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149892"/>
              </p:ext>
            </p:extLst>
          </p:nvPr>
        </p:nvGraphicFramePr>
        <p:xfrm>
          <a:off x="1260476" y="3090863"/>
          <a:ext cx="11513416" cy="918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C:\Users\ucitel\Desktop\Projekt Norske fondy\obrázky do prezentácie\bazalk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301" y="2982336"/>
            <a:ext cx="5511703" cy="8267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6982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232678" y="-118369"/>
            <a:ext cx="14616922" cy="3231654"/>
          </a:xfrm>
        </p:spPr>
        <p:txBody>
          <a:bodyPr/>
          <a:lstStyle/>
          <a:p>
            <a:r>
              <a:rPr lang="sk-SK" dirty="0" smtClean="0"/>
              <a:t>Vypracovanie environmentálneho programu školy</a:t>
            </a:r>
            <a:endParaRPr lang="en-GB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223866"/>
              </p:ext>
            </p:extLst>
          </p:nvPr>
        </p:nvGraphicFramePr>
        <p:xfrm>
          <a:off x="1260476" y="3090863"/>
          <a:ext cx="11762798" cy="918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ucitel\Desktop\Projekt Norske fondy\obrázky do prezentácie\skládka odpadu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5870" y="3186543"/>
            <a:ext cx="6396230" cy="8780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894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260387" y="558785"/>
            <a:ext cx="12277305" cy="2154436"/>
          </a:xfrm>
        </p:spPr>
        <p:txBody>
          <a:bodyPr/>
          <a:lstStyle/>
          <a:p>
            <a:r>
              <a:rPr lang="sk-SK" dirty="0" smtClean="0"/>
              <a:t>Vypracovanie učebných pomôcok</a:t>
            </a:r>
            <a:endParaRPr lang="en-GB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825368"/>
              </p:ext>
            </p:extLst>
          </p:nvPr>
        </p:nvGraphicFramePr>
        <p:xfrm>
          <a:off x="1260475" y="3090863"/>
          <a:ext cx="14391985" cy="918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C:\Users\ucitel\Desktop\Projekt Norske fondy\obrázky do prezentácie\motýle na kvetoch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581" y="3158836"/>
            <a:ext cx="6381295" cy="8929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894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260387" y="558785"/>
            <a:ext cx="12277305" cy="2154436"/>
          </a:xfrm>
        </p:spPr>
        <p:txBody>
          <a:bodyPr/>
          <a:lstStyle/>
          <a:p>
            <a:r>
              <a:rPr lang="sk-SK" dirty="0" smtClean="0"/>
              <a:t>Vypracovanie učebných pomôcok</a:t>
            </a:r>
            <a:endParaRPr lang="en-GB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15465"/>
              </p:ext>
            </p:extLst>
          </p:nvPr>
        </p:nvGraphicFramePr>
        <p:xfrm>
          <a:off x="1260475" y="3090863"/>
          <a:ext cx="14391985" cy="918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ucitel\Desktop\Projekt Norske fondy\obrázky do prezentácie\oceán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991" y="3158837"/>
            <a:ext cx="7092257" cy="8865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4049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citel\Desktop\Projekt Norske fondy\obrázky do prezentácie\príroda 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9165" y="3075709"/>
            <a:ext cx="8513952" cy="5375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260387" y="558785"/>
            <a:ext cx="12277305" cy="2154436"/>
          </a:xfrm>
        </p:spPr>
        <p:txBody>
          <a:bodyPr/>
          <a:lstStyle/>
          <a:p>
            <a:r>
              <a:rPr lang="sk-SK" dirty="0" smtClean="0"/>
              <a:t>Prezentácia </a:t>
            </a:r>
            <a:r>
              <a:rPr lang="sk-SK" dirty="0" err="1" smtClean="0"/>
              <a:t>enviro</a:t>
            </a:r>
            <a:r>
              <a:rPr lang="sk-SK" dirty="0" smtClean="0"/>
              <a:t> programu školy</a:t>
            </a:r>
            <a:endParaRPr lang="en-GB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790702"/>
              </p:ext>
            </p:extLst>
          </p:nvPr>
        </p:nvGraphicFramePr>
        <p:xfrm>
          <a:off x="1260476" y="3090863"/>
          <a:ext cx="13425342" cy="918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948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80655" y="1223803"/>
            <a:ext cx="21902891" cy="2154436"/>
          </a:xfrm>
        </p:spPr>
        <p:txBody>
          <a:bodyPr/>
          <a:lstStyle/>
          <a:p>
            <a:r>
              <a:rPr lang="sk-SK" b="0" dirty="0" smtClean="0">
                <a:latin typeface="Stencil" panose="040409050D0802020404" pitchFamily="82" charset="0"/>
              </a:rPr>
              <a:t>II. Tvrdé technické opatrenia</a:t>
            </a:r>
            <a:r>
              <a:rPr lang="sk-SK" b="0" dirty="0" smtClean="0"/>
              <a:t/>
            </a:r>
            <a:br>
              <a:rPr lang="sk-SK" b="0" dirty="0" smtClean="0"/>
            </a:br>
            <a:endParaRPr lang="en-GB" dirty="0"/>
          </a:p>
        </p:txBody>
      </p:sp>
      <p:sp>
        <p:nvSpPr>
          <p:cNvPr id="23" name="Zástupný symbol textu 22"/>
          <p:cNvSpPr>
            <a:spLocks noGrp="1"/>
          </p:cNvSpPr>
          <p:nvPr>
            <p:ph type="body" sz="quarter" idx="10"/>
          </p:nvPr>
        </p:nvSpPr>
        <p:spPr>
          <a:xfrm>
            <a:off x="1231851" y="3600620"/>
            <a:ext cx="21861704" cy="738664"/>
          </a:xfrm>
        </p:spPr>
        <p:txBody>
          <a:bodyPr/>
          <a:lstStyle/>
          <a:p>
            <a:r>
              <a:rPr lang="sk-SK" sz="4800" dirty="0" smtClean="0"/>
              <a:t>Zamerané na vybudovanie, vytvorenie a výsadbu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197539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260387" y="20176"/>
            <a:ext cx="16695104" cy="3231654"/>
          </a:xfrm>
        </p:spPr>
        <p:txBody>
          <a:bodyPr/>
          <a:lstStyle/>
          <a:p>
            <a:r>
              <a:rPr lang="sk-SK" dirty="0"/>
              <a:t>Vybudovanie </a:t>
            </a:r>
            <a:r>
              <a:rPr lang="sk-SK" dirty="0" smtClean="0"/>
              <a:t>poznávacieho chodníka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a oddychového miesta</a:t>
            </a:r>
            <a:endParaRPr lang="en-GB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011251"/>
              </p:ext>
            </p:extLst>
          </p:nvPr>
        </p:nvGraphicFramePr>
        <p:xfrm>
          <a:off x="1260475" y="3090863"/>
          <a:ext cx="12344689" cy="918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ucitel\Desktop\Projekt Norske fondy\obrázky do prezentácie\sýkorka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782" y="3104139"/>
            <a:ext cx="9093594" cy="5929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9497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260387" y="1097394"/>
            <a:ext cx="12277305" cy="1077218"/>
          </a:xfrm>
        </p:spPr>
        <p:txBody>
          <a:bodyPr/>
          <a:lstStyle/>
          <a:p>
            <a:r>
              <a:rPr lang="sk-SK" dirty="0" smtClean="0"/>
              <a:t>Výsadba drevín</a:t>
            </a:r>
            <a:endParaRPr lang="en-GB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794288"/>
              </p:ext>
            </p:extLst>
          </p:nvPr>
        </p:nvGraphicFramePr>
        <p:xfrm>
          <a:off x="1260476" y="3090863"/>
          <a:ext cx="10903816" cy="918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ucitel\Desktop\Projekt Norske fondy\obrázky do prezentácie\duby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5122" y="3075850"/>
            <a:ext cx="9933510" cy="9171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7266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260387" y="1097394"/>
            <a:ext cx="12277305" cy="1077218"/>
          </a:xfrm>
        </p:spPr>
        <p:txBody>
          <a:bodyPr/>
          <a:lstStyle/>
          <a:p>
            <a:r>
              <a:rPr lang="sk-SK" dirty="0" smtClean="0"/>
              <a:t>Aktivity s partnermi projektu</a:t>
            </a:r>
            <a:endParaRPr lang="en-GB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665093"/>
              </p:ext>
            </p:extLst>
          </p:nvPr>
        </p:nvGraphicFramePr>
        <p:xfrm>
          <a:off x="1260476" y="3090863"/>
          <a:ext cx="10321924" cy="918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8" name="Picture 2" descr="C:\Users\ucitel\Desktop\Projekt Norske fondy\obrázky do prezentácie\nový stromček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0710" y="3186545"/>
            <a:ext cx="10271165" cy="6359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6593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260387" y="558785"/>
            <a:ext cx="12277305" cy="2154436"/>
          </a:xfrm>
        </p:spPr>
        <p:txBody>
          <a:bodyPr/>
          <a:lstStyle/>
          <a:p>
            <a:r>
              <a:rPr lang="sk-SK" dirty="0" smtClean="0"/>
              <a:t>Vytvorenie bylinkovej záhrady so závlahou</a:t>
            </a:r>
            <a:endParaRPr lang="en-GB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414945"/>
              </p:ext>
            </p:extLst>
          </p:nvPr>
        </p:nvGraphicFramePr>
        <p:xfrm>
          <a:off x="1260475" y="3090863"/>
          <a:ext cx="12344689" cy="918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 descr="Fotobanka s bezplatnými fotkami na tému agronómia, bočný pohľad, botani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146" y="3138054"/>
            <a:ext cx="6081857" cy="9122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7266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01887" y="3411217"/>
            <a:ext cx="21626737" cy="6401753"/>
          </a:xfrm>
        </p:spPr>
        <p:txBody>
          <a:bodyPr/>
          <a:lstStyle/>
          <a:p>
            <a:r>
              <a:rPr lang="sk-SK" dirty="0" smtClean="0"/>
              <a:t>Názov projektu</a:t>
            </a:r>
            <a:r>
              <a:rPr lang="en-GB" dirty="0" smtClean="0"/>
              <a:t>: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7200" dirty="0" smtClean="0">
                <a:solidFill>
                  <a:srgbClr val="0F3C74"/>
                </a:solidFill>
                <a:latin typeface="Calibri"/>
              </a:rPr>
              <a:t>Vzdelávaním zvyšujeme povedomie a uskutočňujeme opatrenia v oblasti zmeny klímy</a:t>
            </a:r>
            <a:br>
              <a:rPr lang="sk-SK" sz="7200" dirty="0" smtClean="0">
                <a:solidFill>
                  <a:srgbClr val="0F3C74"/>
                </a:solidFill>
                <a:latin typeface="Calibri"/>
              </a:rPr>
            </a:br>
            <a:r>
              <a:rPr lang="sk-SK" sz="7200" dirty="0">
                <a:solidFill>
                  <a:srgbClr val="0F3C74"/>
                </a:solidFill>
                <a:latin typeface="Calibri"/>
              </a:rPr>
              <a:t/>
            </a:r>
            <a:br>
              <a:rPr lang="sk-SK" sz="7200" dirty="0">
                <a:solidFill>
                  <a:srgbClr val="0F3C74"/>
                </a:solidFill>
                <a:latin typeface="Calibri"/>
              </a:rPr>
            </a:br>
            <a:r>
              <a:rPr lang="sk-SK" sz="4000" dirty="0" smtClean="0"/>
              <a:t>Projekt </a:t>
            </a:r>
            <a:r>
              <a:rPr lang="sk-SK" sz="4000" dirty="0"/>
              <a:t>číslo ACC03P08 je financovaný z Nórskych grantov a štátneho rozpočtu </a:t>
            </a:r>
            <a:r>
              <a:rPr lang="sk-SK" sz="4000" dirty="0" smtClean="0"/>
              <a:t>Slovenskej republiky </a:t>
            </a:r>
            <a:r>
              <a:rPr lang="sk-SK" sz="4000" dirty="0"/>
              <a:t>v rámci programu SK Klíma a spolufinancovaný Banskobystrickým samosprávnym krajom.</a:t>
            </a:r>
            <a:endParaRPr lang="en-GB" sz="400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0153-C3D1-4B62-A437-E57CAB8AEB13}" type="datetime1">
              <a:rPr lang="nb-NO" smtClean="0"/>
              <a:t>07.05.2021</a:t>
            </a:fld>
            <a:endParaRPr lang="nb-NO" dirty="0"/>
          </a:p>
        </p:txBody>
      </p:sp>
      <p:pic>
        <p:nvPicPr>
          <p:cNvPr id="8" name="Picture 4" descr="https://upload.wikimedia.org/wikipedia/commons/thumb/d/d2/Coat_of_arms_of_Slovakia.svg/220px-Coat_of_arms_of_Slovak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2987" y="652182"/>
            <a:ext cx="2095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9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260387" y="558785"/>
            <a:ext cx="12277305" cy="2154436"/>
          </a:xfrm>
        </p:spPr>
        <p:txBody>
          <a:bodyPr/>
          <a:lstStyle/>
          <a:p>
            <a:r>
              <a:rPr lang="sk-SK" dirty="0" smtClean="0"/>
              <a:t>Využitie zadržanej dažďovej vody na závlahu</a:t>
            </a:r>
            <a:endParaRPr lang="en-GB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900921"/>
              </p:ext>
            </p:extLst>
          </p:nvPr>
        </p:nvGraphicFramePr>
        <p:xfrm>
          <a:off x="1260475" y="3090863"/>
          <a:ext cx="12344689" cy="918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Fotobanka s bezplatnými fotkami na tému 4k tapety, abstraktný, chladné pozad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906" y="3165764"/>
            <a:ext cx="10172700" cy="678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7266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260387" y="558785"/>
            <a:ext cx="12277305" cy="2154436"/>
          </a:xfrm>
        </p:spPr>
        <p:txBody>
          <a:bodyPr/>
          <a:lstStyle/>
          <a:p>
            <a:r>
              <a:rPr lang="sk-SK" dirty="0" smtClean="0"/>
              <a:t>Vybudovanie solárneho osvetlenia</a:t>
            </a:r>
            <a:endParaRPr lang="en-GB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584812"/>
              </p:ext>
            </p:extLst>
          </p:nvPr>
        </p:nvGraphicFramePr>
        <p:xfrm>
          <a:off x="1260475" y="3090863"/>
          <a:ext cx="12344689" cy="918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" descr="C:\Users\ucitel\Desktop\Projekt Norske fondy\obrázky do prezentácie\solá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r="6054"/>
          <a:stretch/>
        </p:blipFill>
        <p:spPr bwMode="auto">
          <a:xfrm>
            <a:off x="14270183" y="3152777"/>
            <a:ext cx="9199418" cy="6982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7266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260387" y="20176"/>
            <a:ext cx="14755468" cy="3231654"/>
          </a:xfrm>
        </p:spPr>
        <p:txBody>
          <a:bodyPr/>
          <a:lstStyle/>
          <a:p>
            <a:r>
              <a:rPr lang="sk-SK" dirty="0" smtClean="0"/>
              <a:t>Inštalácia košov na triedenie odpadu, vybudovanie </a:t>
            </a:r>
            <a:r>
              <a:rPr lang="sk-SK" dirty="0" err="1" smtClean="0"/>
              <a:t>kompostéra</a:t>
            </a:r>
            <a:endParaRPr lang="en-GB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740503"/>
              </p:ext>
            </p:extLst>
          </p:nvPr>
        </p:nvGraphicFramePr>
        <p:xfrm>
          <a:off x="1260475" y="3090863"/>
          <a:ext cx="12344689" cy="918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7" name="Picture 7" descr="Fotobanka s bezplatnými fotkami na tému držanie, ekológia, foten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018" y="2999507"/>
            <a:ext cx="6040582" cy="9060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2979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260387" y="558785"/>
            <a:ext cx="12277305" cy="2154436"/>
          </a:xfrm>
        </p:spPr>
        <p:txBody>
          <a:bodyPr/>
          <a:lstStyle/>
          <a:p>
            <a:r>
              <a:rPr lang="sk-SK" dirty="0" smtClean="0"/>
              <a:t>Vybudovanie hmyzieho domčeka</a:t>
            </a:r>
            <a:endParaRPr lang="en-GB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34265"/>
              </p:ext>
            </p:extLst>
          </p:nvPr>
        </p:nvGraphicFramePr>
        <p:xfrm>
          <a:off x="1260475" y="3090863"/>
          <a:ext cx="12344689" cy="918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Sada hmyzu Sada hmyzu na bielom hmyzu Stock Pho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957" y="2762970"/>
            <a:ext cx="9753600" cy="7639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2979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www.eeagrants.org</a:t>
            </a:r>
            <a:br>
              <a:rPr lang="en-GB" dirty="0"/>
            </a:br>
            <a:r>
              <a:rPr lang="en-GB" dirty="0"/>
              <a:t>Facebook, Twitter, LinkedIn, Instagram</a:t>
            </a:r>
            <a:br>
              <a:rPr lang="en-GB" dirty="0"/>
            </a:br>
            <a:r>
              <a:rPr lang="en-GB" dirty="0"/>
              <a:t>YouTube: </a:t>
            </a:r>
            <a:r>
              <a:rPr lang="en-GB" dirty="0" err="1"/>
              <a:t>EEANorwayGrants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Mail: info-fmo@efta.int</a:t>
            </a:r>
          </a:p>
        </p:txBody>
      </p:sp>
    </p:spTree>
    <p:extLst>
      <p:ext uri="{BB962C8B-B14F-4D97-AF65-F5344CB8AC3E}">
        <p14:creationId xmlns:p14="http://schemas.microsoft.com/office/powerpoint/2010/main" val="17933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387" y="1097394"/>
            <a:ext cx="17249286" cy="1077218"/>
          </a:xfrm>
        </p:spPr>
        <p:txBody>
          <a:bodyPr/>
          <a:lstStyle/>
          <a:p>
            <a:r>
              <a:rPr lang="sk-SK" b="0" dirty="0"/>
              <a:t>Čo sa aktuálne deje s našou planétou? </a:t>
            </a:r>
            <a:endParaRPr lang="en-GB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1327857" y="2565070"/>
            <a:ext cx="12277306" cy="9187986"/>
          </a:xfrm>
        </p:spPr>
        <p:txBody>
          <a:bodyPr>
            <a:noAutofit/>
          </a:bodyPr>
          <a:lstStyle/>
          <a:p>
            <a:r>
              <a:rPr lang="sk-SK" sz="3600" dirty="0"/>
              <a:t>Niekoľko tisíc rokov stabilné </a:t>
            </a:r>
            <a:r>
              <a:rPr lang="sk-SK" sz="3600" dirty="0" smtClean="0"/>
              <a:t>počasie sa </a:t>
            </a:r>
            <a:r>
              <a:rPr lang="sk-SK" sz="3600" dirty="0"/>
              <a:t>začína meniť, vyššia teplota atmosféry prináša </a:t>
            </a:r>
            <a:r>
              <a:rPr lang="sk-SK" sz="3600" dirty="0" smtClean="0"/>
              <a:t>viac extrémneho počasia </a:t>
            </a:r>
            <a:r>
              <a:rPr lang="sk-SK" sz="3600" dirty="0"/>
              <a:t> </a:t>
            </a:r>
            <a:endParaRPr lang="sk-SK" sz="3600" dirty="0" smtClean="0"/>
          </a:p>
          <a:p>
            <a:r>
              <a:rPr lang="sk-SK" sz="3600" dirty="0"/>
              <a:t>Otepľovanie oceánov prináša dvíhanie morskej </a:t>
            </a:r>
            <a:r>
              <a:rPr lang="sk-SK" sz="3600" dirty="0" smtClean="0"/>
              <a:t>hladiny</a:t>
            </a:r>
            <a:endParaRPr lang="sk-SK" sz="3600" dirty="0"/>
          </a:p>
          <a:p>
            <a:r>
              <a:rPr lang="sk-SK" sz="3600" dirty="0"/>
              <a:t>Súčasná klimatická kríza vznikla kvôli zmene chemického zloženia atmosféry, ktorú spôsobuje človek spaľovaním fosílnych </a:t>
            </a:r>
            <a:r>
              <a:rPr lang="sk-SK" sz="3600" dirty="0" smtClean="0"/>
              <a:t>palív</a:t>
            </a:r>
          </a:p>
          <a:p>
            <a:r>
              <a:rPr lang="sk-SK" sz="3600" dirty="0"/>
              <a:t>Skleníkové plyny zachytávajú časť tepla, ktorému nedovolia svoju energiu vyžiariť do vesmíru. Teplo sa zachytí a ohreje zemskú </a:t>
            </a:r>
            <a:r>
              <a:rPr lang="sk-SK" sz="3600" dirty="0" smtClean="0"/>
              <a:t>atmosféru</a:t>
            </a:r>
          </a:p>
          <a:p>
            <a:r>
              <a:rPr lang="sk-SK" sz="3600" dirty="0"/>
              <a:t>Podľa prepočtov dát z Medzivládneho panelu o zmene klímy (</a:t>
            </a:r>
            <a:r>
              <a:rPr lang="sk-SK" sz="3600" dirty="0" smtClean="0"/>
              <a:t>IPCC) nám zostáva už len niekoľko rokov na to, aby sme dokázali zabrániť nezvratnému otepľovaniu a jeho katastrofickým následkom</a:t>
            </a:r>
            <a:endParaRPr lang="sk-SK" sz="3600" dirty="0"/>
          </a:p>
        </p:txBody>
      </p:sp>
      <p:pic>
        <p:nvPicPr>
          <p:cNvPr id="1026" name="Picture 2" descr="C:\Users\ucitel\Desktop\Projekt Norske fondy\obrázky do prezentácie\zemeguľ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5163" y="2419926"/>
            <a:ext cx="10574050" cy="1057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404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obrázka 5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509858400"/>
              </p:ext>
            </p:extLst>
          </p:nvPr>
        </p:nvGraphicFramePr>
        <p:xfrm>
          <a:off x="14424211" y="788079"/>
          <a:ext cx="8982635" cy="12567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60387" y="558785"/>
            <a:ext cx="12277305" cy="2154436"/>
          </a:xfrm>
        </p:spPr>
        <p:txBody>
          <a:bodyPr/>
          <a:lstStyle/>
          <a:p>
            <a:r>
              <a:rPr lang="sk-SK" dirty="0" smtClean="0"/>
              <a:t>Zapojili sme sa do boja proti zmene klímy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1"/>
          </p:nvPr>
        </p:nvSpPr>
        <p:spPr>
          <a:xfrm>
            <a:off x="1314978" y="3351239"/>
            <a:ext cx="12733531" cy="5899051"/>
          </a:xfrm>
        </p:spPr>
        <p:txBody>
          <a:bodyPr/>
          <a:lstStyle/>
          <a:p>
            <a:r>
              <a:rPr lang="sk-SK" sz="3600" dirty="0" smtClean="0"/>
              <a:t>PROJEKT</a:t>
            </a:r>
          </a:p>
          <a:p>
            <a:r>
              <a:rPr lang="sk-SK" sz="4400" dirty="0" smtClean="0"/>
              <a:t>VZDELÁVANÍM </a:t>
            </a:r>
            <a:r>
              <a:rPr lang="sk-SK" sz="4400" dirty="0"/>
              <a:t>MLADÝCH ĽUDÍ PRISPEJME K ZMENE </a:t>
            </a:r>
            <a:r>
              <a:rPr lang="sk-SK" sz="4400" dirty="0" smtClean="0"/>
              <a:t>KLÍMY</a:t>
            </a:r>
          </a:p>
          <a:p>
            <a:endParaRPr lang="sk-SK" sz="4400" dirty="0"/>
          </a:p>
          <a:p>
            <a:endParaRPr lang="sk-SK" sz="4400" dirty="0" smtClean="0"/>
          </a:p>
          <a:p>
            <a:r>
              <a:rPr lang="sk-SK" sz="4400" dirty="0" smtClean="0"/>
              <a:t>TERMÍN UKONČENIA REALIZÁCIE PROJEKTU</a:t>
            </a:r>
          </a:p>
          <a:p>
            <a:r>
              <a:rPr lang="sk-SK" sz="4400" dirty="0" smtClean="0"/>
              <a:t>27. február 2022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31308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60387" y="558785"/>
            <a:ext cx="12277305" cy="2154436"/>
          </a:xfrm>
        </p:spPr>
        <p:txBody>
          <a:bodyPr/>
          <a:lstStyle/>
          <a:p>
            <a:r>
              <a:rPr lang="sk-SK" dirty="0" smtClean="0"/>
              <a:t>Partneri</a:t>
            </a:r>
            <a:br>
              <a:rPr lang="sk-SK" dirty="0" smtClean="0"/>
            </a:br>
            <a:r>
              <a:rPr lang="sk-SK" dirty="0" smtClean="0"/>
              <a:t>spolupracujúce subjekty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288095" y="4144488"/>
            <a:ext cx="14035031" cy="9187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5400" b="1" dirty="0">
                <a:solidFill>
                  <a:srgbClr val="0070C0"/>
                </a:solidFill>
              </a:rPr>
              <a:t>Základná škola J. C. </a:t>
            </a:r>
            <a:r>
              <a:rPr lang="sk-SK" sz="5400" b="1" dirty="0" smtClean="0">
                <a:solidFill>
                  <a:srgbClr val="0070C0"/>
                </a:solidFill>
              </a:rPr>
              <a:t>Hronského v Krupine</a:t>
            </a:r>
            <a:endParaRPr lang="sk-SK" sz="5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k-SK" sz="5400" b="1" dirty="0">
                <a:solidFill>
                  <a:srgbClr val="0070C0"/>
                </a:solidFill>
              </a:rPr>
              <a:t>Mestské lesy s. r. o., Krupina</a:t>
            </a:r>
          </a:p>
          <a:p>
            <a:pPr marL="0" indent="0">
              <a:buNone/>
            </a:pPr>
            <a:r>
              <a:rPr lang="sk-SK" sz="5400" b="1" dirty="0">
                <a:solidFill>
                  <a:srgbClr val="0070C0"/>
                </a:solidFill>
              </a:rPr>
              <a:t>Mesto Krupina</a:t>
            </a:r>
          </a:p>
        </p:txBody>
      </p:sp>
      <p:pic>
        <p:nvPicPr>
          <p:cNvPr id="8" name="Picture 12" descr="logo Základná škola Jozefa Cígera Hronského, Školská 10, Krup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536" y="1314426"/>
            <a:ext cx="2834458" cy="314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r="9807"/>
          <a:stretch>
            <a:fillRect/>
          </a:stretch>
        </p:blipFill>
        <p:spPr bwMode="auto">
          <a:xfrm>
            <a:off x="17294536" y="5211970"/>
            <a:ext cx="2895963" cy="409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536" y="9766289"/>
            <a:ext cx="2834458" cy="342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47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60387" y="558785"/>
            <a:ext cx="12277305" cy="2154436"/>
          </a:xfrm>
        </p:spPr>
        <p:txBody>
          <a:bodyPr/>
          <a:lstStyle/>
          <a:p>
            <a:r>
              <a:rPr lang="sk-SK" dirty="0" smtClean="0"/>
              <a:t>Personálne zabezpečenie projektu</a:t>
            </a:r>
            <a:endParaRPr lang="sk-SK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61412"/>
              </p:ext>
            </p:extLst>
          </p:nvPr>
        </p:nvGraphicFramePr>
        <p:xfrm>
          <a:off x="6234545" y="2244436"/>
          <a:ext cx="13411200" cy="10723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989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27877" y="1765848"/>
            <a:ext cx="21861705" cy="3231654"/>
          </a:xfrm>
        </p:spPr>
        <p:txBody>
          <a:bodyPr/>
          <a:lstStyle/>
          <a:p>
            <a:r>
              <a:rPr lang="sk-SK" b="0" dirty="0" smtClean="0">
                <a:latin typeface="Stencil" panose="040409050D0802020404" pitchFamily="82" charset="0"/>
              </a:rPr>
              <a:t>I. Mäkké opatrenia</a:t>
            </a:r>
            <a:r>
              <a:rPr lang="sk-SK" b="0" dirty="0" smtClean="0"/>
              <a:t/>
            </a:r>
            <a:br>
              <a:rPr lang="sk-SK" b="0" dirty="0" smtClean="0"/>
            </a:br>
            <a:r>
              <a:rPr lang="sk-SK" sz="5400" b="0" dirty="0" smtClean="0"/>
              <a:t>Edukačné (výchovno-vzdelávacie) opatrenia</a:t>
            </a:r>
            <a:r>
              <a:rPr lang="sk-SK" b="0" dirty="0" smtClean="0"/>
              <a:t>, </a:t>
            </a:r>
            <a:br>
              <a:rPr lang="sk-SK" b="0" dirty="0" smtClean="0"/>
            </a:br>
            <a:endParaRPr lang="en-GB" dirty="0"/>
          </a:p>
        </p:txBody>
      </p:sp>
      <p:sp>
        <p:nvSpPr>
          <p:cNvPr id="23" name="Zástupný symbol textu 22"/>
          <p:cNvSpPr>
            <a:spLocks noGrp="1"/>
          </p:cNvSpPr>
          <p:nvPr>
            <p:ph type="body" sz="quarter" idx="10"/>
          </p:nvPr>
        </p:nvSpPr>
        <p:spPr>
          <a:xfrm>
            <a:off x="954760" y="4459602"/>
            <a:ext cx="21861704" cy="2472472"/>
          </a:xfrm>
        </p:spPr>
        <p:txBody>
          <a:bodyPr/>
          <a:lstStyle/>
          <a:p>
            <a:r>
              <a:rPr lang="sk-SK" sz="4800" b="0" dirty="0"/>
              <a:t>zakomponované do </a:t>
            </a:r>
            <a:r>
              <a:rPr lang="sk-SK" sz="4800" b="0" dirty="0" smtClean="0"/>
              <a:t>vyučovania študijného </a:t>
            </a:r>
            <a:r>
              <a:rPr lang="sk-SK" sz="4800" b="0" dirty="0"/>
              <a:t>odboru </a:t>
            </a:r>
            <a:endParaRPr lang="sk-SK" sz="4800" b="0" dirty="0" smtClean="0"/>
          </a:p>
          <a:p>
            <a:r>
              <a:rPr lang="sk-SK" sz="4800" dirty="0" smtClean="0"/>
              <a:t>Podnikateľ </a:t>
            </a:r>
            <a:r>
              <a:rPr lang="sk-SK" sz="4800" dirty="0"/>
              <a:t>pre rozvoj vidieka</a:t>
            </a:r>
            <a:r>
              <a:rPr lang="sk-SK" sz="4800" b="0" dirty="0"/>
              <a:t/>
            </a:r>
            <a:br>
              <a:rPr lang="sk-SK" sz="4800" b="0" dirty="0"/>
            </a:b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37812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citel\Desktop\Projekt Norske fondy\obrázky do prezentácie\levanduľ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4036" y="3105522"/>
            <a:ext cx="5207697" cy="7808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260387" y="558785"/>
            <a:ext cx="12277305" cy="2154436"/>
          </a:xfrm>
        </p:spPr>
        <p:txBody>
          <a:bodyPr/>
          <a:lstStyle/>
          <a:p>
            <a:r>
              <a:rPr lang="sk-SK" dirty="0" smtClean="0"/>
              <a:t>Vloženie tematického celku do predmetu </a:t>
            </a:r>
            <a:endParaRPr lang="en-GB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742828"/>
              </p:ext>
            </p:extLst>
          </p:nvPr>
        </p:nvGraphicFramePr>
        <p:xfrm>
          <a:off x="1260476" y="3090863"/>
          <a:ext cx="15475816" cy="918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65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260387" y="558785"/>
            <a:ext cx="12277305" cy="2154436"/>
          </a:xfrm>
        </p:spPr>
        <p:txBody>
          <a:bodyPr/>
          <a:lstStyle/>
          <a:p>
            <a:r>
              <a:rPr lang="sk-SK" dirty="0" smtClean="0"/>
              <a:t>Vloženie tematického celku do predmetu </a:t>
            </a:r>
            <a:endParaRPr lang="en-GB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214203"/>
              </p:ext>
            </p:extLst>
          </p:nvPr>
        </p:nvGraphicFramePr>
        <p:xfrm>
          <a:off x="1260475" y="3090863"/>
          <a:ext cx="15087889" cy="918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6"/>
          <a:stretch/>
        </p:blipFill>
        <p:spPr bwMode="auto">
          <a:xfrm>
            <a:off x="16790843" y="3115685"/>
            <a:ext cx="7312891" cy="619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9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E1E1C"/>
      </a:dk2>
      <a:lt2>
        <a:srgbClr val="0573BA"/>
      </a:lt2>
      <a:accent1>
        <a:srgbClr val="0573BA"/>
      </a:accent1>
      <a:accent2>
        <a:srgbClr val="E94E2E"/>
      </a:accent2>
      <a:accent3>
        <a:srgbClr val="02AB84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_EØSMidlene.potx" id="{2877A2A8-6D65-4BE8-A3B9-A911333E1F70}" vid="{D3D72181-B44E-471C-A438-738F633005D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PPT-mal_EØSMidlene</Template>
  <TotalTime>1443</TotalTime>
  <Words>720</Words>
  <Application>Microsoft Office PowerPoint</Application>
  <PresentationFormat>Vlastná</PresentationFormat>
  <Paragraphs>140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8" baseType="lpstr">
      <vt:lpstr>Arial</vt:lpstr>
      <vt:lpstr>Calibri</vt:lpstr>
      <vt:lpstr>Stencil</vt:lpstr>
      <vt:lpstr>Office-tema</vt:lpstr>
      <vt:lpstr>Úvodná konferencia k projektu Vzdelávaním mladých ľudí prispejeme                   k zmene klímy</vt:lpstr>
      <vt:lpstr>Názov projektu: Vzdelávaním zvyšujeme povedomie a uskutočňujeme opatrenia v oblasti zmeny klímy  Projekt číslo ACC03P08 je financovaný z Nórskych grantov a štátneho rozpočtu Slovenskej republiky v rámci programu SK Klíma a spolufinancovaný Banskobystrickým samosprávnym krajom.</vt:lpstr>
      <vt:lpstr>Čo sa aktuálne deje s našou planétou? </vt:lpstr>
      <vt:lpstr>Zapojili sme sa do boja proti zmene klímy</vt:lpstr>
      <vt:lpstr>Partneri spolupracujúce subjekty</vt:lpstr>
      <vt:lpstr>Personálne zabezpečenie projektu</vt:lpstr>
      <vt:lpstr>I. Mäkké opatrenia Edukačné (výchovno-vzdelávacie) opatrenia,  </vt:lpstr>
      <vt:lpstr>Vloženie tematického celku do predmetu </vt:lpstr>
      <vt:lpstr>Vloženie tematického celku do predmetu </vt:lpstr>
      <vt:lpstr>Vloženie tematického celku do predmetu </vt:lpstr>
      <vt:lpstr>Vypracovanie environmentálneho programu školy</vt:lpstr>
      <vt:lpstr>Vypracovanie učebných pomôcok</vt:lpstr>
      <vt:lpstr>Vypracovanie učebných pomôcok</vt:lpstr>
      <vt:lpstr>Prezentácia enviro programu školy</vt:lpstr>
      <vt:lpstr>II. Tvrdé technické opatrenia </vt:lpstr>
      <vt:lpstr>Vybudovanie poznávacieho chodníka a oddychového miesta</vt:lpstr>
      <vt:lpstr>Výsadba drevín</vt:lpstr>
      <vt:lpstr>Aktivity s partnermi projektu</vt:lpstr>
      <vt:lpstr>Vytvorenie bylinkovej záhrady so závlahou</vt:lpstr>
      <vt:lpstr>Využitie zadržanej dažďovej vody na závlahu</vt:lpstr>
      <vt:lpstr>Vybudovanie solárneho osvetlenia</vt:lpstr>
      <vt:lpstr>Inštalácia košov na triedenie odpadu, vybudovanie kompostéra</vt:lpstr>
      <vt:lpstr>Vybudovanie hmyzieho domčeka</vt:lpstr>
      <vt:lpstr>Thank you!</vt:lpstr>
    </vt:vector>
  </TitlesOfParts>
  <Company>EFTA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WEGGERSEN Lillann</dc:creator>
  <cp:lastModifiedBy>Pavilion</cp:lastModifiedBy>
  <cp:revision>59</cp:revision>
  <dcterms:created xsi:type="dcterms:W3CDTF">2017-06-12T12:11:38Z</dcterms:created>
  <dcterms:modified xsi:type="dcterms:W3CDTF">2021-05-07T10:36:55Z</dcterms:modified>
</cp:coreProperties>
</file>